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2" r:id="rId3"/>
    <p:sldId id="388" r:id="rId4"/>
    <p:sldId id="412" r:id="rId5"/>
    <p:sldId id="413" r:id="rId6"/>
    <p:sldId id="420" r:id="rId7"/>
    <p:sldId id="439" r:id="rId8"/>
    <p:sldId id="419" r:id="rId9"/>
    <p:sldId id="424" r:id="rId10"/>
    <p:sldId id="417" r:id="rId11"/>
    <p:sldId id="427" r:id="rId12"/>
    <p:sldId id="426" r:id="rId13"/>
    <p:sldId id="423" r:id="rId14"/>
    <p:sldId id="428" r:id="rId15"/>
    <p:sldId id="430" r:id="rId16"/>
    <p:sldId id="435" r:id="rId17"/>
    <p:sldId id="434" r:id="rId18"/>
    <p:sldId id="429" r:id="rId19"/>
    <p:sldId id="436" r:id="rId20"/>
    <p:sldId id="431" r:id="rId21"/>
    <p:sldId id="437" r:id="rId22"/>
    <p:sldId id="433" r:id="rId23"/>
    <p:sldId id="438" r:id="rId24"/>
    <p:sldId id="398" r:id="rId25"/>
    <p:sldId id="359" r:id="rId2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5DDD2"/>
    <a:srgbClr val="EABAA5"/>
    <a:srgbClr val="008000"/>
    <a:srgbClr val="A75F0A"/>
    <a:srgbClr val="BD582C"/>
    <a:srgbClr val="436D9F"/>
    <a:srgbClr val="006600"/>
    <a:srgbClr val="710505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C4DD9-06D6-4978-B753-006CB4ADCB88}" v="2970" dt="2019-03-02T18:49:13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9CE5F0CC-B912-42CE-A892-A394D9515D24}"/>
    <pc:docChg chg="modSld">
      <pc:chgData name="Eric Glover" userId="47c2a8b81aae47a8" providerId="LiveId" clId="{9CE5F0CC-B912-42CE-A892-A394D9515D24}" dt="2019-02-22T13:11:00.148" v="9" actId="6549"/>
      <pc:docMkLst>
        <pc:docMk/>
      </pc:docMkLst>
      <pc:sldChg chg="modSp">
        <pc:chgData name="Eric Glover" userId="47c2a8b81aae47a8" providerId="LiveId" clId="{9CE5F0CC-B912-42CE-A892-A394D9515D24}" dt="2019-02-22T13:11:00.148" v="9" actId="6549"/>
        <pc:sldMkLst>
          <pc:docMk/>
          <pc:sldMk cId="2451821307" sldId="388"/>
        </pc:sldMkLst>
        <pc:spChg chg="mod">
          <ac:chgData name="Eric Glover" userId="47c2a8b81aae47a8" providerId="LiveId" clId="{9CE5F0CC-B912-42CE-A892-A394D9515D24}" dt="2019-02-22T13:11:00.148" v="9" actId="6549"/>
          <ac:spMkLst>
            <pc:docMk/>
            <pc:sldMk cId="2451821307" sldId="388"/>
            <ac:spMk id="7" creationId="{2E5211BB-94D9-464A-A29E-7EF8F7DFCA40}"/>
          </ac:spMkLst>
        </pc:spChg>
        <pc:spChg chg="mod">
          <ac:chgData name="Eric Glover" userId="47c2a8b81aae47a8" providerId="LiveId" clId="{9CE5F0CC-B912-42CE-A892-A394D9515D24}" dt="2019-02-22T13:10:55.612" v="8" actId="6549"/>
          <ac:spMkLst>
            <pc:docMk/>
            <pc:sldMk cId="2451821307" sldId="388"/>
            <ac:spMk id="10" creationId="{CBBD0FEB-39F8-4A5A-A14C-6B754FE0374E}"/>
          </ac:spMkLst>
        </pc:spChg>
      </pc:sldChg>
    </pc:docChg>
  </pc:docChgLst>
  <pc:docChgLst>
    <pc:chgData name="Eric Glover" userId="47c2a8b81aae47a8" providerId="LiveId" clId="{213C4DD9-06D6-4978-B753-006CB4ADCB88}"/>
    <pc:docChg chg="undo redo custSel addSld delSld modSld sldOrd modNotesMaster modHandout">
      <pc:chgData name="Eric Glover" userId="47c2a8b81aae47a8" providerId="LiveId" clId="{213C4DD9-06D6-4978-B753-006CB4ADCB88}" dt="2019-03-02T18:52:33.186" v="7674" actId="1037"/>
      <pc:docMkLst>
        <pc:docMk/>
      </pc:docMkLst>
      <pc:sldChg chg="modSp">
        <pc:chgData name="Eric Glover" userId="47c2a8b81aae47a8" providerId="LiveId" clId="{213C4DD9-06D6-4978-B753-006CB4ADCB88}" dt="2019-03-02T18:47:15.427" v="7579" actId="6549"/>
        <pc:sldMkLst>
          <pc:docMk/>
          <pc:sldMk cId="503746875" sldId="359"/>
        </pc:sldMkLst>
        <pc:spChg chg="mod">
          <ac:chgData name="Eric Glover" userId="47c2a8b81aae47a8" providerId="LiveId" clId="{213C4DD9-06D6-4978-B753-006CB4ADCB88}" dt="2019-03-02T18:47:15.427" v="7579" actId="6549"/>
          <ac:spMkLst>
            <pc:docMk/>
            <pc:sldMk cId="503746875" sldId="359"/>
            <ac:spMk id="7" creationId="{2E5211BB-94D9-464A-A29E-7EF8F7DFCA40}"/>
          </ac:spMkLst>
        </pc:spChg>
      </pc:sldChg>
      <pc:sldChg chg="addSp delSp modSp">
        <pc:chgData name="Eric Glover" userId="47c2a8b81aae47a8" providerId="LiveId" clId="{213C4DD9-06D6-4978-B753-006CB4ADCB88}" dt="2019-03-02T18:52:33.186" v="7674" actId="1037"/>
        <pc:sldMkLst>
          <pc:docMk/>
          <pc:sldMk cId="1218251280" sldId="382"/>
        </pc:sldMkLst>
        <pc:spChg chg="add mod">
          <ac:chgData name="Eric Glover" userId="47c2a8b81aae47a8" providerId="LiveId" clId="{213C4DD9-06D6-4978-B753-006CB4ADCB88}" dt="2019-03-02T18:52:33.186" v="7674" actId="1037"/>
          <ac:spMkLst>
            <pc:docMk/>
            <pc:sldMk cId="1218251280" sldId="382"/>
            <ac:spMk id="2" creationId="{A47598A2-5373-4A06-974A-771643196523}"/>
          </ac:spMkLst>
        </pc:spChg>
        <pc:grpChg chg="add mod">
          <ac:chgData name="Eric Glover" userId="47c2a8b81aae47a8" providerId="LiveId" clId="{213C4DD9-06D6-4978-B753-006CB4ADCB88}" dt="2019-03-02T18:27:41.161" v="6634" actId="1076"/>
          <ac:grpSpMkLst>
            <pc:docMk/>
            <pc:sldMk cId="1218251280" sldId="382"/>
            <ac:grpSpMk id="7" creationId="{46DBCB1E-2684-431A-8272-AEF7976BBB39}"/>
          </ac:grpSpMkLst>
        </pc:grpChg>
        <pc:picChg chg="add del mod ord modCrop">
          <ac:chgData name="Eric Glover" userId="47c2a8b81aae47a8" providerId="LiveId" clId="{213C4DD9-06D6-4978-B753-006CB4ADCB88}" dt="2019-03-02T18:25:54.384" v="6610" actId="478"/>
          <ac:picMkLst>
            <pc:docMk/>
            <pc:sldMk cId="1218251280" sldId="382"/>
            <ac:picMk id="3" creationId="{B5C593C4-0B1A-4BF3-BFEC-884C93D5001C}"/>
          </ac:picMkLst>
        </pc:picChg>
        <pc:picChg chg="add mod">
          <ac:chgData name="Eric Glover" userId="47c2a8b81aae47a8" providerId="LiveId" clId="{213C4DD9-06D6-4978-B753-006CB4ADCB88}" dt="2019-03-02T18:26:13.036" v="6616" actId="164"/>
          <ac:picMkLst>
            <pc:docMk/>
            <pc:sldMk cId="1218251280" sldId="382"/>
            <ac:picMk id="4" creationId="{7DC608EE-B4C4-459F-8AF4-C0DCF9421ED9}"/>
          </ac:picMkLst>
        </pc:picChg>
        <pc:picChg chg="add mod modCrop">
          <ac:chgData name="Eric Glover" userId="47c2a8b81aae47a8" providerId="LiveId" clId="{213C4DD9-06D6-4978-B753-006CB4ADCB88}" dt="2019-03-02T18:26:13.036" v="6616" actId="164"/>
          <ac:picMkLst>
            <pc:docMk/>
            <pc:sldMk cId="1218251280" sldId="382"/>
            <ac:picMk id="6" creationId="{24A253D5-0948-4D77-922F-3F9839D22121}"/>
          </ac:picMkLst>
        </pc:picChg>
      </pc:sldChg>
      <pc:sldChg chg="modSp">
        <pc:chgData name="Eric Glover" userId="47c2a8b81aae47a8" providerId="LiveId" clId="{213C4DD9-06D6-4978-B753-006CB4ADCB88}" dt="2019-03-02T17:01:22.785" v="5434" actId="27636"/>
        <pc:sldMkLst>
          <pc:docMk/>
          <pc:sldMk cId="2451821307" sldId="388"/>
        </pc:sldMkLst>
        <pc:spChg chg="mod">
          <ac:chgData name="Eric Glover" userId="47c2a8b81aae47a8" providerId="LiveId" clId="{213C4DD9-06D6-4978-B753-006CB4ADCB88}" dt="2019-03-02T17:01:22.785" v="5434" actId="27636"/>
          <ac:spMkLst>
            <pc:docMk/>
            <pc:sldMk cId="2451821307" sldId="388"/>
            <ac:spMk id="7" creationId="{2E5211BB-94D9-464A-A29E-7EF8F7DFCA40}"/>
          </ac:spMkLst>
        </pc:spChg>
      </pc:sldChg>
      <pc:sldChg chg="modSp modAnim">
        <pc:chgData name="Eric Glover" userId="47c2a8b81aae47a8" providerId="LiveId" clId="{213C4DD9-06D6-4978-B753-006CB4ADCB88}" dt="2019-03-02T18:46:21.803" v="7577" actId="14100"/>
        <pc:sldMkLst>
          <pc:docMk/>
          <pc:sldMk cId="3455512101" sldId="398"/>
        </pc:sldMkLst>
        <pc:spChg chg="mod">
          <ac:chgData name="Eric Glover" userId="47c2a8b81aae47a8" providerId="LiveId" clId="{213C4DD9-06D6-4978-B753-006CB4ADCB88}" dt="2019-03-02T18:46:21.803" v="7577" actId="14100"/>
          <ac:spMkLst>
            <pc:docMk/>
            <pc:sldMk cId="3455512101" sldId="398"/>
            <ac:spMk id="3" creationId="{73BE8CC8-D0C8-44B7-A926-BFA432FD8CA6}"/>
          </ac:spMkLst>
        </pc:spChg>
      </pc:sldChg>
      <pc:sldChg chg="addSp delSp modSp modAnim">
        <pc:chgData name="Eric Glover" userId="47c2a8b81aae47a8" providerId="LiveId" clId="{213C4DD9-06D6-4978-B753-006CB4ADCB88}" dt="2019-03-02T18:48:37.529" v="7580" actId="478"/>
        <pc:sldMkLst>
          <pc:docMk/>
          <pc:sldMk cId="510821281" sldId="412"/>
        </pc:sldMkLst>
        <pc:spChg chg="add del mod">
          <ac:chgData name="Eric Glover" userId="47c2a8b81aae47a8" providerId="LiveId" clId="{213C4DD9-06D6-4978-B753-006CB4ADCB88}" dt="2019-03-02T18:48:37.529" v="7580" actId="478"/>
          <ac:spMkLst>
            <pc:docMk/>
            <pc:sldMk cId="510821281" sldId="412"/>
            <ac:spMk id="2" creationId="{976C5F6E-6836-4A97-A8C5-8736778F605F}"/>
          </ac:spMkLst>
        </pc:spChg>
      </pc:sldChg>
      <pc:sldChg chg="modSp">
        <pc:chgData name="Eric Glover" userId="47c2a8b81aae47a8" providerId="LiveId" clId="{213C4DD9-06D6-4978-B753-006CB4ADCB88}" dt="2019-03-02T14:10:27.669" v="2027" actId="1076"/>
        <pc:sldMkLst>
          <pc:docMk/>
          <pc:sldMk cId="1622939978" sldId="413"/>
        </pc:sldMkLst>
        <pc:spChg chg="mod">
          <ac:chgData name="Eric Glover" userId="47c2a8b81aae47a8" providerId="LiveId" clId="{213C4DD9-06D6-4978-B753-006CB4ADCB88}" dt="2019-03-02T14:10:27.669" v="2027" actId="1076"/>
          <ac:spMkLst>
            <pc:docMk/>
            <pc:sldMk cId="1622939978" sldId="413"/>
            <ac:spMk id="4" creationId="{9F5D94D2-C62E-4AA4-AEC2-CBFAF56E589A}"/>
          </ac:spMkLst>
        </pc:spChg>
      </pc:sldChg>
      <pc:sldChg chg="add del">
        <pc:chgData name="Eric Glover" userId="47c2a8b81aae47a8" providerId="LiveId" clId="{213C4DD9-06D6-4978-B753-006CB4ADCB88}" dt="2019-03-02T16:54:59.130" v="5325" actId="2696"/>
        <pc:sldMkLst>
          <pc:docMk/>
          <pc:sldMk cId="213115469" sldId="414"/>
        </pc:sldMkLst>
      </pc:sldChg>
      <pc:sldChg chg="addSp delSp modSp add del delAnim modAnim">
        <pc:chgData name="Eric Glover" userId="47c2a8b81aae47a8" providerId="LiveId" clId="{213C4DD9-06D6-4978-B753-006CB4ADCB88}" dt="2019-03-02T17:19:56.620" v="5891" actId="2696"/>
        <pc:sldMkLst>
          <pc:docMk/>
          <pc:sldMk cId="2915174621" sldId="415"/>
        </pc:sldMkLst>
        <pc:spChg chg="add del mod">
          <ac:chgData name="Eric Glover" userId="47c2a8b81aae47a8" providerId="LiveId" clId="{213C4DD9-06D6-4978-B753-006CB4ADCB88}" dt="2019-03-02T17:00:47.309" v="5416" actId="478"/>
          <ac:spMkLst>
            <pc:docMk/>
            <pc:sldMk cId="2915174621" sldId="415"/>
            <ac:spMk id="3" creationId="{1F1BA6E6-4138-43C4-B0B0-DB9B5D6E1144}"/>
          </ac:spMkLst>
        </pc:spChg>
        <pc:spChg chg="mod">
          <ac:chgData name="Eric Glover" userId="47c2a8b81aae47a8" providerId="LiveId" clId="{213C4DD9-06D6-4978-B753-006CB4ADCB88}" dt="2019-03-02T16:58:30.168" v="5383" actId="1035"/>
          <ac:spMkLst>
            <pc:docMk/>
            <pc:sldMk cId="2915174621" sldId="415"/>
            <ac:spMk id="4" creationId="{9F5D94D2-C62E-4AA4-AEC2-CBFAF56E589A}"/>
          </ac:spMkLst>
        </pc:spChg>
        <pc:spChg chg="add del mod">
          <ac:chgData name="Eric Glover" userId="47c2a8b81aae47a8" providerId="LiveId" clId="{213C4DD9-06D6-4978-B753-006CB4ADCB88}" dt="2019-03-02T13:10:10.410" v="754" actId="478"/>
          <ac:spMkLst>
            <pc:docMk/>
            <pc:sldMk cId="2915174621" sldId="415"/>
            <ac:spMk id="5" creationId="{C03CCEE6-B570-4CB1-ACF8-99FA1D008DD4}"/>
          </ac:spMkLst>
        </pc:spChg>
        <pc:spChg chg="add del mod">
          <ac:chgData name="Eric Glover" userId="47c2a8b81aae47a8" providerId="LiveId" clId="{213C4DD9-06D6-4978-B753-006CB4ADCB88}" dt="2019-03-02T17:14:53.441" v="5832" actId="478"/>
          <ac:spMkLst>
            <pc:docMk/>
            <pc:sldMk cId="2915174621" sldId="415"/>
            <ac:spMk id="13" creationId="{4667AFA5-0345-4D18-B584-02F76EC5AC98}"/>
          </ac:spMkLst>
        </pc:spChg>
        <pc:spChg chg="add del mod">
          <ac:chgData name="Eric Glover" userId="47c2a8b81aae47a8" providerId="LiveId" clId="{213C4DD9-06D6-4978-B753-006CB4ADCB88}" dt="2019-03-02T17:00:47.309" v="5416" actId="478"/>
          <ac:spMkLst>
            <pc:docMk/>
            <pc:sldMk cId="2915174621" sldId="415"/>
            <ac:spMk id="15" creationId="{5EADE3B4-EB6D-43EB-B96E-2B1A72304ABC}"/>
          </ac:spMkLst>
        </pc:spChg>
        <pc:spChg chg="add del mod">
          <ac:chgData name="Eric Glover" userId="47c2a8b81aae47a8" providerId="LiveId" clId="{213C4DD9-06D6-4978-B753-006CB4ADCB88}" dt="2019-03-02T17:00:45.891" v="5414"/>
          <ac:spMkLst>
            <pc:docMk/>
            <pc:sldMk cId="2915174621" sldId="415"/>
            <ac:spMk id="16" creationId="{2C064E27-814F-4448-92CA-523929EFE2B0}"/>
          </ac:spMkLst>
        </pc:spChg>
        <pc:spChg chg="add">
          <ac:chgData name="Eric Glover" userId="47c2a8b81aae47a8" providerId="LiveId" clId="{213C4DD9-06D6-4978-B753-006CB4ADCB88}" dt="2019-03-02T17:14:53.814" v="5833"/>
          <ac:spMkLst>
            <pc:docMk/>
            <pc:sldMk cId="2915174621" sldId="415"/>
            <ac:spMk id="17" creationId="{34EAE53E-EEE1-4F3A-A283-34D5A60BEE83}"/>
          </ac:spMkLst>
        </pc:spChg>
        <pc:graphicFrameChg chg="add del mod modGraphic">
          <ac:chgData name="Eric Glover" userId="47c2a8b81aae47a8" providerId="LiveId" clId="{213C4DD9-06D6-4978-B753-006CB4ADCB88}" dt="2019-03-02T16:59:34.874" v="5400" actId="478"/>
          <ac:graphicFrameMkLst>
            <pc:docMk/>
            <pc:sldMk cId="2915174621" sldId="415"/>
            <ac:graphicFrameMk id="6" creationId="{B4E9E7DA-BA24-48C2-859E-331437B66E4B}"/>
          </ac:graphicFrameMkLst>
        </pc:graphicFrameChg>
        <pc:picChg chg="add mod">
          <ac:chgData name="Eric Glover" userId="47c2a8b81aae47a8" providerId="LiveId" clId="{213C4DD9-06D6-4978-B753-006CB4ADCB88}" dt="2019-03-02T17:00:52.950" v="5418" actId="1076"/>
          <ac:picMkLst>
            <pc:docMk/>
            <pc:sldMk cId="2915174621" sldId="415"/>
            <ac:picMk id="12" creationId="{A19FB915-5CA6-425A-A302-6A7DBABAEFFB}"/>
          </ac:picMkLst>
        </pc:picChg>
        <pc:cxnChg chg="add del mod">
          <ac:chgData name="Eric Glover" userId="47c2a8b81aae47a8" providerId="LiveId" clId="{213C4DD9-06D6-4978-B753-006CB4ADCB88}" dt="2019-03-02T17:02:04.031" v="5436" actId="478"/>
          <ac:cxnSpMkLst>
            <pc:docMk/>
            <pc:sldMk cId="2915174621" sldId="415"/>
            <ac:cxnSpMk id="8" creationId="{E7D85239-B5BC-49B8-AA19-CC0E8160BB02}"/>
          </ac:cxnSpMkLst>
        </pc:cxnChg>
        <pc:cxnChg chg="add del mod">
          <ac:chgData name="Eric Glover" userId="47c2a8b81aae47a8" providerId="LiveId" clId="{213C4DD9-06D6-4978-B753-006CB4ADCB88}" dt="2019-03-02T17:02:08.847" v="5438" actId="478"/>
          <ac:cxnSpMkLst>
            <pc:docMk/>
            <pc:sldMk cId="2915174621" sldId="415"/>
            <ac:cxnSpMk id="9" creationId="{14E2B93C-970C-4752-8564-09200F23B49F}"/>
          </ac:cxnSpMkLst>
        </pc:cxnChg>
        <pc:cxnChg chg="add del mod">
          <ac:chgData name="Eric Glover" userId="47c2a8b81aae47a8" providerId="LiveId" clId="{213C4DD9-06D6-4978-B753-006CB4ADCB88}" dt="2019-03-02T17:02:10.206" v="5439" actId="478"/>
          <ac:cxnSpMkLst>
            <pc:docMk/>
            <pc:sldMk cId="2915174621" sldId="415"/>
            <ac:cxnSpMk id="10" creationId="{62B0875B-A6C7-467B-B737-13D5B3D6B5E4}"/>
          </ac:cxnSpMkLst>
        </pc:cxnChg>
        <pc:cxnChg chg="add del mod">
          <ac:chgData name="Eric Glover" userId="47c2a8b81aae47a8" providerId="LiveId" clId="{213C4DD9-06D6-4978-B753-006CB4ADCB88}" dt="2019-03-02T17:02:04.031" v="5436" actId="478"/>
          <ac:cxnSpMkLst>
            <pc:docMk/>
            <pc:sldMk cId="2915174621" sldId="415"/>
            <ac:cxnSpMk id="11" creationId="{CB8BD75D-8606-4962-AD61-4F7F1D646643}"/>
          </ac:cxnSpMkLst>
        </pc:cxnChg>
      </pc:sldChg>
      <pc:sldChg chg="add del">
        <pc:chgData name="Eric Glover" userId="47c2a8b81aae47a8" providerId="LiveId" clId="{213C4DD9-06D6-4978-B753-006CB4ADCB88}" dt="2019-03-01T12:26:37.987" v="56" actId="2696"/>
        <pc:sldMkLst>
          <pc:docMk/>
          <pc:sldMk cId="969487851" sldId="416"/>
        </pc:sldMkLst>
      </pc:sldChg>
      <pc:sldChg chg="addSp delSp modSp add del">
        <pc:chgData name="Eric Glover" userId="47c2a8b81aae47a8" providerId="LiveId" clId="{213C4DD9-06D6-4978-B753-006CB4ADCB88}" dt="2019-03-02T17:14:16.567" v="5814" actId="2696"/>
        <pc:sldMkLst>
          <pc:docMk/>
          <pc:sldMk cId="3538180173" sldId="416"/>
        </pc:sldMkLst>
        <pc:spChg chg="del">
          <ac:chgData name="Eric Glover" userId="47c2a8b81aae47a8" providerId="LiveId" clId="{213C4DD9-06D6-4978-B753-006CB4ADCB88}" dt="2019-03-01T12:34:16.918" v="277"/>
          <ac:spMkLst>
            <pc:docMk/>
            <pc:sldMk cId="3538180173" sldId="416"/>
            <ac:spMk id="2" creationId="{145808D8-78F3-4011-B715-E77CE9603E1E}"/>
          </ac:spMkLst>
        </pc:spChg>
        <pc:spChg chg="del">
          <ac:chgData name="Eric Glover" userId="47c2a8b81aae47a8" providerId="LiveId" clId="{213C4DD9-06D6-4978-B753-006CB4ADCB88}" dt="2019-03-01T12:27:09.467" v="58" actId="1032"/>
          <ac:spMkLst>
            <pc:docMk/>
            <pc:sldMk cId="3538180173" sldId="416"/>
            <ac:spMk id="3" creationId="{F0856E91-7CE2-42C8-85D3-B3E71FFF71D0}"/>
          </ac:spMkLst>
        </pc:spChg>
        <pc:spChg chg="add del mod">
          <ac:chgData name="Eric Glover" userId="47c2a8b81aae47a8" providerId="LiveId" clId="{213C4DD9-06D6-4978-B753-006CB4ADCB88}" dt="2019-03-02T12:55:03.087" v="330" actId="478"/>
          <ac:spMkLst>
            <pc:docMk/>
            <pc:sldMk cId="3538180173" sldId="416"/>
            <ac:spMk id="6" creationId="{AC4C7B5C-6381-4AB1-B75E-472029E6566C}"/>
          </ac:spMkLst>
        </pc:spChg>
        <pc:spChg chg="add del mod">
          <ac:chgData name="Eric Glover" userId="47c2a8b81aae47a8" providerId="LiveId" clId="{213C4DD9-06D6-4978-B753-006CB4ADCB88}" dt="2019-03-02T12:56:19.011" v="391"/>
          <ac:spMkLst>
            <pc:docMk/>
            <pc:sldMk cId="3538180173" sldId="416"/>
            <ac:spMk id="8" creationId="{DD2FAAF0-9BD8-4963-9C76-6F448BDC681F}"/>
          </ac:spMkLst>
        </pc:spChg>
        <pc:spChg chg="add mod">
          <ac:chgData name="Eric Glover" userId="47c2a8b81aae47a8" providerId="LiveId" clId="{213C4DD9-06D6-4978-B753-006CB4ADCB88}" dt="2019-03-02T12:59:15.076" v="437" actId="113"/>
          <ac:spMkLst>
            <pc:docMk/>
            <pc:sldMk cId="3538180173" sldId="416"/>
            <ac:spMk id="9" creationId="{1E61FE52-505E-4FD5-8298-07BC5F2149AA}"/>
          </ac:spMkLst>
        </pc:spChg>
        <pc:spChg chg="add del mod">
          <ac:chgData name="Eric Glover" userId="47c2a8b81aae47a8" providerId="LiveId" clId="{213C4DD9-06D6-4978-B753-006CB4ADCB88}" dt="2019-03-02T12:57:27.402" v="395" actId="478"/>
          <ac:spMkLst>
            <pc:docMk/>
            <pc:sldMk cId="3538180173" sldId="416"/>
            <ac:spMk id="10" creationId="{F0676352-7995-481F-80B8-A9FC3E6DE585}"/>
          </ac:spMkLst>
        </pc:spChg>
        <pc:spChg chg="add del mod">
          <ac:chgData name="Eric Glover" userId="47c2a8b81aae47a8" providerId="LiveId" clId="{213C4DD9-06D6-4978-B753-006CB4ADCB88}" dt="2019-03-02T16:58:59.248" v="5396" actId="478"/>
          <ac:spMkLst>
            <pc:docMk/>
            <pc:sldMk cId="3538180173" sldId="416"/>
            <ac:spMk id="11" creationId="{C5CADF85-FB65-4113-B714-4B46BEA9B1E6}"/>
          </ac:spMkLst>
        </pc:spChg>
        <pc:graphicFrameChg chg="add del mod">
          <ac:chgData name="Eric Glover" userId="47c2a8b81aae47a8" providerId="LiveId" clId="{213C4DD9-06D6-4978-B753-006CB4ADCB88}" dt="2019-03-02T16:59:02.753" v="5397" actId="1076"/>
          <ac:graphicFrameMkLst>
            <pc:docMk/>
            <pc:sldMk cId="3538180173" sldId="416"/>
            <ac:graphicFrameMk id="5" creationId="{7AA4741C-2D0F-4C68-BFD1-01A19CE94FCE}"/>
          </ac:graphicFrameMkLst>
        </pc:graphicFrameChg>
        <pc:graphicFrameChg chg="add mod">
          <ac:chgData name="Eric Glover" userId="47c2a8b81aae47a8" providerId="LiveId" clId="{213C4DD9-06D6-4978-B753-006CB4ADCB88}" dt="2019-03-02T16:59:06.134" v="5398" actId="1076"/>
          <ac:graphicFrameMkLst>
            <pc:docMk/>
            <pc:sldMk cId="3538180173" sldId="416"/>
            <ac:graphicFrameMk id="7" creationId="{C38E2969-37FF-4C62-9334-FAE915E9F205}"/>
          </ac:graphicFrameMkLst>
        </pc:graphicFrameChg>
      </pc:sldChg>
      <pc:sldChg chg="add del">
        <pc:chgData name="Eric Glover" userId="47c2a8b81aae47a8" providerId="LiveId" clId="{213C4DD9-06D6-4978-B753-006CB4ADCB88}" dt="2019-03-01T12:24:26.564" v="54" actId="2696"/>
        <pc:sldMkLst>
          <pc:docMk/>
          <pc:sldMk cId="3635076151" sldId="416"/>
        </pc:sldMkLst>
      </pc:sldChg>
      <pc:sldChg chg="addSp delSp modSp add addAnim delAnim modAnim">
        <pc:chgData name="Eric Glover" userId="47c2a8b81aae47a8" providerId="LiveId" clId="{213C4DD9-06D6-4978-B753-006CB4ADCB88}" dt="2019-03-02T17:36:30.772" v="6293" actId="208"/>
        <pc:sldMkLst>
          <pc:docMk/>
          <pc:sldMk cId="727270559" sldId="417"/>
        </pc:sldMkLst>
        <pc:spChg chg="mod">
          <ac:chgData name="Eric Glover" userId="47c2a8b81aae47a8" providerId="LiveId" clId="{213C4DD9-06D6-4978-B753-006CB4ADCB88}" dt="2019-03-02T15:34:02.788" v="3692" actId="108"/>
          <ac:spMkLst>
            <pc:docMk/>
            <pc:sldMk cId="727270559" sldId="417"/>
            <ac:spMk id="4" creationId="{9F5D94D2-C62E-4AA4-AEC2-CBFAF56E589A}"/>
          </ac:spMkLst>
        </pc:spChg>
        <pc:spChg chg="add del mod">
          <ac:chgData name="Eric Glover" userId="47c2a8b81aae47a8" providerId="LiveId" clId="{213C4DD9-06D6-4978-B753-006CB4ADCB88}" dt="2019-03-02T17:36:30.772" v="6293" actId="208"/>
          <ac:spMkLst>
            <pc:docMk/>
            <pc:sldMk cId="727270559" sldId="417"/>
            <ac:spMk id="5" creationId="{5BBAC59B-60CD-449C-B102-77BCE77A1632}"/>
          </ac:spMkLst>
        </pc:spChg>
        <pc:spChg chg="add del">
          <ac:chgData name="Eric Glover" userId="47c2a8b81aae47a8" providerId="LiveId" clId="{213C4DD9-06D6-4978-B753-006CB4ADCB88}" dt="2019-03-02T13:37:21.030" v="1230" actId="478"/>
          <ac:spMkLst>
            <pc:docMk/>
            <pc:sldMk cId="727270559" sldId="417"/>
            <ac:spMk id="6" creationId="{69E27A94-C207-4D58-8A5F-75853B02C913}"/>
          </ac:spMkLst>
        </pc:spChg>
        <pc:spChg chg="add del mod">
          <ac:chgData name="Eric Glover" userId="47c2a8b81aae47a8" providerId="LiveId" clId="{213C4DD9-06D6-4978-B753-006CB4ADCB88}" dt="2019-03-02T14:38:29.307" v="2847" actId="478"/>
          <ac:spMkLst>
            <pc:docMk/>
            <pc:sldMk cId="727270559" sldId="417"/>
            <ac:spMk id="8" creationId="{E5353F91-CE26-4886-9225-6E70D181CDBD}"/>
          </ac:spMkLst>
        </pc:spChg>
        <pc:spChg chg="add del mod">
          <ac:chgData name="Eric Glover" userId="47c2a8b81aae47a8" providerId="LiveId" clId="{213C4DD9-06D6-4978-B753-006CB4ADCB88}" dt="2019-03-02T14:38:25.924" v="2846" actId="478"/>
          <ac:spMkLst>
            <pc:docMk/>
            <pc:sldMk cId="727270559" sldId="417"/>
            <ac:spMk id="9" creationId="{7DB33D76-8771-460A-9C07-1E085C794313}"/>
          </ac:spMkLst>
        </pc:spChg>
        <pc:spChg chg="add del mod">
          <ac:chgData name="Eric Glover" userId="47c2a8b81aae47a8" providerId="LiveId" clId="{213C4DD9-06D6-4978-B753-006CB4ADCB88}" dt="2019-03-02T14:40:56.314" v="2929"/>
          <ac:spMkLst>
            <pc:docMk/>
            <pc:sldMk cId="727270559" sldId="417"/>
            <ac:spMk id="10" creationId="{E8CEC33B-ECA2-4851-9837-E1C9FCC3F5BF}"/>
          </ac:spMkLst>
        </pc:spChg>
        <pc:spChg chg="add del mod">
          <ac:chgData name="Eric Glover" userId="47c2a8b81aae47a8" providerId="LiveId" clId="{213C4DD9-06D6-4978-B753-006CB4ADCB88}" dt="2019-03-02T15:04:47.616" v="3283" actId="478"/>
          <ac:spMkLst>
            <pc:docMk/>
            <pc:sldMk cId="727270559" sldId="417"/>
            <ac:spMk id="14" creationId="{1EB0CCEA-1415-48CC-90BE-5FD571B906D5}"/>
          </ac:spMkLst>
        </pc:spChg>
        <pc:spChg chg="add del mod">
          <ac:chgData name="Eric Glover" userId="47c2a8b81aae47a8" providerId="LiveId" clId="{213C4DD9-06D6-4978-B753-006CB4ADCB88}" dt="2019-03-02T15:14:17.474" v="3465" actId="478"/>
          <ac:spMkLst>
            <pc:docMk/>
            <pc:sldMk cId="727270559" sldId="417"/>
            <ac:spMk id="15" creationId="{F2B926F0-3695-41A5-9E0D-62F65A8F578C}"/>
          </ac:spMkLst>
        </pc:spChg>
        <pc:spChg chg="add del mod">
          <ac:chgData name="Eric Glover" userId="47c2a8b81aae47a8" providerId="LiveId" clId="{213C4DD9-06D6-4978-B753-006CB4ADCB88}" dt="2019-03-02T15:05:39.387" v="3289" actId="478"/>
          <ac:spMkLst>
            <pc:docMk/>
            <pc:sldMk cId="727270559" sldId="417"/>
            <ac:spMk id="16" creationId="{B9690F94-B679-47CB-AA72-6092FA7AC3EC}"/>
          </ac:spMkLst>
        </pc:spChg>
        <pc:spChg chg="add del mod">
          <ac:chgData name="Eric Glover" userId="47c2a8b81aae47a8" providerId="LiveId" clId="{213C4DD9-06D6-4978-B753-006CB4ADCB88}" dt="2019-03-02T15:16:36.418" v="3479" actId="478"/>
          <ac:spMkLst>
            <pc:docMk/>
            <pc:sldMk cId="727270559" sldId="417"/>
            <ac:spMk id="18" creationId="{1AE8C935-2296-4C3A-91AF-7DBD43F86EAA}"/>
          </ac:spMkLst>
        </pc:spChg>
        <pc:spChg chg="add del mod">
          <ac:chgData name="Eric Glover" userId="47c2a8b81aae47a8" providerId="LiveId" clId="{213C4DD9-06D6-4978-B753-006CB4ADCB88}" dt="2019-03-02T15:33:40.887" v="3689" actId="478"/>
          <ac:spMkLst>
            <pc:docMk/>
            <pc:sldMk cId="727270559" sldId="417"/>
            <ac:spMk id="19" creationId="{B2A75A32-CDC9-4251-9EEE-B43E79BCFE9E}"/>
          </ac:spMkLst>
        </pc:spChg>
        <pc:picChg chg="add del mod">
          <ac:chgData name="Eric Glover" userId="47c2a8b81aae47a8" providerId="LiveId" clId="{213C4DD9-06D6-4978-B753-006CB4ADCB88}" dt="2019-03-02T17:36:30.772" v="6293" actId="208"/>
          <ac:picMkLst>
            <pc:docMk/>
            <pc:sldMk cId="727270559" sldId="417"/>
            <ac:picMk id="7" creationId="{85170BAE-061E-4CB6-B614-98A302B30000}"/>
          </ac:picMkLst>
        </pc:picChg>
        <pc:picChg chg="add del mod">
          <ac:chgData name="Eric Glover" userId="47c2a8b81aae47a8" providerId="LiveId" clId="{213C4DD9-06D6-4978-B753-006CB4ADCB88}" dt="2019-03-02T15:05:42.726" v="3290" actId="478"/>
          <ac:picMkLst>
            <pc:docMk/>
            <pc:sldMk cId="727270559" sldId="417"/>
            <ac:picMk id="17" creationId="{35E429C2-05F3-4E6F-829D-5B5B59C2AAF6}"/>
          </ac:picMkLst>
        </pc:picChg>
        <pc:picChg chg="add del mod">
          <ac:chgData name="Eric Glover" userId="47c2a8b81aae47a8" providerId="LiveId" clId="{213C4DD9-06D6-4978-B753-006CB4ADCB88}" dt="2019-03-02T15:33:40.887" v="3689" actId="478"/>
          <ac:picMkLst>
            <pc:docMk/>
            <pc:sldMk cId="727270559" sldId="417"/>
            <ac:picMk id="20" creationId="{6824A329-43D1-4239-BA5A-F5EFA3F3692A}"/>
          </ac:picMkLst>
        </pc:picChg>
        <pc:cxnChg chg="add del mod">
          <ac:chgData name="Eric Glover" userId="47c2a8b81aae47a8" providerId="LiveId" clId="{213C4DD9-06D6-4978-B753-006CB4ADCB88}" dt="2019-03-02T14:40:56.314" v="2929"/>
          <ac:cxnSpMkLst>
            <pc:docMk/>
            <pc:sldMk cId="727270559" sldId="417"/>
            <ac:cxnSpMk id="11" creationId="{15191573-199B-4851-A369-892FC3849CAD}"/>
          </ac:cxnSpMkLst>
        </pc:cxnChg>
      </pc:sldChg>
      <pc:sldChg chg="modSp add del">
        <pc:chgData name="Eric Glover" userId="47c2a8b81aae47a8" providerId="LiveId" clId="{213C4DD9-06D6-4978-B753-006CB4ADCB88}" dt="2019-03-02T13:07:51.066" v="684" actId="2696"/>
        <pc:sldMkLst>
          <pc:docMk/>
          <pc:sldMk cId="4051811365" sldId="417"/>
        </pc:sldMkLst>
        <pc:spChg chg="mod">
          <ac:chgData name="Eric Glover" userId="47c2a8b81aae47a8" providerId="LiveId" clId="{213C4DD9-06D6-4978-B753-006CB4ADCB88}" dt="2019-03-02T13:00:17.752" v="442" actId="14100"/>
          <ac:spMkLst>
            <pc:docMk/>
            <pc:sldMk cId="4051811365" sldId="417"/>
            <ac:spMk id="4" creationId="{9F5D94D2-C62E-4AA4-AEC2-CBFAF56E589A}"/>
          </ac:spMkLst>
        </pc:spChg>
      </pc:sldChg>
      <pc:sldChg chg="addSp delSp modSp add del">
        <pc:chgData name="Eric Glover" userId="47c2a8b81aae47a8" providerId="LiveId" clId="{213C4DD9-06D6-4978-B753-006CB4ADCB88}" dt="2019-03-02T14:12:03.190" v="2109" actId="2696"/>
        <pc:sldMkLst>
          <pc:docMk/>
          <pc:sldMk cId="3716604280" sldId="418"/>
        </pc:sldMkLst>
        <pc:spChg chg="mod">
          <ac:chgData name="Eric Glover" userId="47c2a8b81aae47a8" providerId="LiveId" clId="{213C4DD9-06D6-4978-B753-006CB4ADCB88}" dt="2019-03-02T14:10:37.629" v="2028"/>
          <ac:spMkLst>
            <pc:docMk/>
            <pc:sldMk cId="3716604280" sldId="418"/>
            <ac:spMk id="4" creationId="{9F5D94D2-C62E-4AA4-AEC2-CBFAF56E589A}"/>
          </ac:spMkLst>
        </pc:spChg>
        <pc:spChg chg="add mod">
          <ac:chgData name="Eric Glover" userId="47c2a8b81aae47a8" providerId="LiveId" clId="{213C4DD9-06D6-4978-B753-006CB4ADCB88}" dt="2019-03-02T14:10:56.914" v="2031" actId="1076"/>
          <ac:spMkLst>
            <pc:docMk/>
            <pc:sldMk cId="3716604280" sldId="418"/>
            <ac:spMk id="5" creationId="{6953509C-4805-482D-B293-7FAB10246DBA}"/>
          </ac:spMkLst>
        </pc:spChg>
        <pc:spChg chg="add del mod">
          <ac:chgData name="Eric Glover" userId="47c2a8b81aae47a8" providerId="LiveId" clId="{213C4DD9-06D6-4978-B753-006CB4ADCB88}" dt="2019-03-02T13:53:09.495" v="1782" actId="478"/>
          <ac:spMkLst>
            <pc:docMk/>
            <pc:sldMk cId="3716604280" sldId="418"/>
            <ac:spMk id="6" creationId="{6B94B892-167A-46A3-9874-3E29A4B44374}"/>
          </ac:spMkLst>
        </pc:spChg>
        <pc:spChg chg="add mod">
          <ac:chgData name="Eric Glover" userId="47c2a8b81aae47a8" providerId="LiveId" clId="{213C4DD9-06D6-4978-B753-006CB4ADCB88}" dt="2019-03-02T14:11:06.824" v="2041" actId="1036"/>
          <ac:spMkLst>
            <pc:docMk/>
            <pc:sldMk cId="3716604280" sldId="418"/>
            <ac:spMk id="7" creationId="{C1641ABC-72B6-4A31-AEF5-284A80DE5DB3}"/>
          </ac:spMkLst>
        </pc:spChg>
        <pc:spChg chg="add del mod">
          <ac:chgData name="Eric Glover" userId="47c2a8b81aae47a8" providerId="LiveId" clId="{213C4DD9-06D6-4978-B753-006CB4ADCB88}" dt="2019-03-02T13:57:58.657" v="1813" actId="478"/>
          <ac:spMkLst>
            <pc:docMk/>
            <pc:sldMk cId="3716604280" sldId="418"/>
            <ac:spMk id="8" creationId="{C2A25EA1-A6B9-45D1-8933-CBA2D53ACF90}"/>
          </ac:spMkLst>
        </pc:spChg>
        <pc:spChg chg="add mod">
          <ac:chgData name="Eric Glover" userId="47c2a8b81aae47a8" providerId="LiveId" clId="{213C4DD9-06D6-4978-B753-006CB4ADCB88}" dt="2019-03-02T14:10:52.262" v="2030" actId="1076"/>
          <ac:spMkLst>
            <pc:docMk/>
            <pc:sldMk cId="3716604280" sldId="418"/>
            <ac:spMk id="11" creationId="{1956B534-02D1-46F1-A51B-0303E3A7D73B}"/>
          </ac:spMkLst>
        </pc:spChg>
        <pc:cxnChg chg="add mod">
          <ac:chgData name="Eric Glover" userId="47c2a8b81aae47a8" providerId="LiveId" clId="{213C4DD9-06D6-4978-B753-006CB4ADCB88}" dt="2019-03-02T14:10:52.262" v="2030" actId="1076"/>
          <ac:cxnSpMkLst>
            <pc:docMk/>
            <pc:sldMk cId="3716604280" sldId="418"/>
            <ac:cxnSpMk id="10" creationId="{7A09A353-2890-49E7-A879-A58AFC94DECB}"/>
          </ac:cxnSpMkLst>
        </pc:cxnChg>
        <pc:cxnChg chg="add mod">
          <ac:chgData name="Eric Glover" userId="47c2a8b81aae47a8" providerId="LiveId" clId="{213C4DD9-06D6-4978-B753-006CB4ADCB88}" dt="2019-03-02T14:11:49.242" v="2108" actId="14100"/>
          <ac:cxnSpMkLst>
            <pc:docMk/>
            <pc:sldMk cId="3716604280" sldId="418"/>
            <ac:cxnSpMk id="15" creationId="{F8326FD5-E53B-473C-A26F-F81B328281D9}"/>
          </ac:cxnSpMkLst>
        </pc:cxnChg>
        <pc:cxnChg chg="add del mod">
          <ac:chgData name="Eric Glover" userId="47c2a8b81aae47a8" providerId="LiveId" clId="{213C4DD9-06D6-4978-B753-006CB4ADCB88}" dt="2019-03-02T14:11:25.736" v="2043" actId="478"/>
          <ac:cxnSpMkLst>
            <pc:docMk/>
            <pc:sldMk cId="3716604280" sldId="418"/>
            <ac:cxnSpMk id="16" creationId="{86D69C30-1893-444D-97C4-3C9550331105}"/>
          </ac:cxnSpMkLst>
        </pc:cxnChg>
        <pc:cxnChg chg="add mod">
          <ac:chgData name="Eric Glover" userId="47c2a8b81aae47a8" providerId="LiveId" clId="{213C4DD9-06D6-4978-B753-006CB4ADCB88}" dt="2019-03-02T14:08:51.611" v="2023" actId="14100"/>
          <ac:cxnSpMkLst>
            <pc:docMk/>
            <pc:sldMk cId="3716604280" sldId="418"/>
            <ac:cxnSpMk id="17" creationId="{0682FB3B-1D71-4852-AB4B-A71DE98ACF86}"/>
          </ac:cxnSpMkLst>
        </pc:cxnChg>
      </pc:sldChg>
      <pc:sldChg chg="addSp delSp modSp add delAnim modAnim">
        <pc:chgData name="Eric Glover" userId="47c2a8b81aae47a8" providerId="LiveId" clId="{213C4DD9-06D6-4978-B753-006CB4ADCB88}" dt="2019-03-02T17:39:07.167" v="6308" actId="113"/>
        <pc:sldMkLst>
          <pc:docMk/>
          <pc:sldMk cId="3359324847" sldId="419"/>
        </pc:sldMkLst>
        <pc:spChg chg="mod">
          <ac:chgData name="Eric Glover" userId="47c2a8b81aae47a8" providerId="LiveId" clId="{213C4DD9-06D6-4978-B753-006CB4ADCB88}" dt="2019-03-02T14:23:06.390" v="2389" actId="14838"/>
          <ac:spMkLst>
            <pc:docMk/>
            <pc:sldMk cId="3359324847" sldId="419"/>
            <ac:spMk id="4" creationId="{9F5D94D2-C62E-4AA4-AEC2-CBFAF56E589A}"/>
          </ac:spMkLst>
        </pc:spChg>
        <pc:spChg chg="mod">
          <ac:chgData name="Eric Glover" userId="47c2a8b81aae47a8" providerId="LiveId" clId="{213C4DD9-06D6-4978-B753-006CB4ADCB88}" dt="2019-03-02T17:39:07.167" v="6308" actId="113"/>
          <ac:spMkLst>
            <pc:docMk/>
            <pc:sldMk cId="3359324847" sldId="419"/>
            <ac:spMk id="5" creationId="{6953509C-4805-482D-B293-7FAB10246DBA}"/>
          </ac:spMkLst>
        </pc:spChg>
        <pc:spChg chg="add del mod">
          <ac:chgData name="Eric Glover" userId="47c2a8b81aae47a8" providerId="LiveId" clId="{213C4DD9-06D6-4978-B753-006CB4ADCB88}" dt="2019-03-02T14:24:53.844" v="2406" actId="478"/>
          <ac:spMkLst>
            <pc:docMk/>
            <pc:sldMk cId="3359324847" sldId="419"/>
            <ac:spMk id="6" creationId="{2D323FF1-83E4-47E2-8B38-E278F618B72B}"/>
          </ac:spMkLst>
        </pc:spChg>
        <pc:spChg chg="del">
          <ac:chgData name="Eric Glover" userId="47c2a8b81aae47a8" providerId="LiveId" clId="{213C4DD9-06D6-4978-B753-006CB4ADCB88}" dt="2019-03-02T14:20:50.405" v="2281" actId="478"/>
          <ac:spMkLst>
            <pc:docMk/>
            <pc:sldMk cId="3359324847" sldId="419"/>
            <ac:spMk id="7" creationId="{C1641ABC-72B6-4A31-AEF5-284A80DE5DB3}"/>
          </ac:spMkLst>
        </pc:spChg>
        <pc:spChg chg="del mod">
          <ac:chgData name="Eric Glover" userId="47c2a8b81aae47a8" providerId="LiveId" clId="{213C4DD9-06D6-4978-B753-006CB4ADCB88}" dt="2019-03-02T14:20:50.405" v="2281" actId="478"/>
          <ac:spMkLst>
            <pc:docMk/>
            <pc:sldMk cId="3359324847" sldId="419"/>
            <ac:spMk id="11" creationId="{1956B534-02D1-46F1-A51B-0303E3A7D73B}"/>
          </ac:spMkLst>
        </pc:spChg>
        <pc:spChg chg="add mod">
          <ac:chgData name="Eric Glover" userId="47c2a8b81aae47a8" providerId="LiveId" clId="{213C4DD9-06D6-4978-B753-006CB4ADCB88}" dt="2019-03-02T17:36:11.016" v="6291" actId="207"/>
          <ac:spMkLst>
            <pc:docMk/>
            <pc:sldMk cId="3359324847" sldId="419"/>
            <ac:spMk id="18" creationId="{B8193540-5089-4F0D-8401-24D4B7241A60}"/>
          </ac:spMkLst>
        </pc:spChg>
        <pc:spChg chg="add mod">
          <ac:chgData name="Eric Glover" userId="47c2a8b81aae47a8" providerId="LiveId" clId="{213C4DD9-06D6-4978-B753-006CB4ADCB88}" dt="2019-03-02T15:10:18.943" v="3337" actId="1035"/>
          <ac:spMkLst>
            <pc:docMk/>
            <pc:sldMk cId="3359324847" sldId="419"/>
            <ac:spMk id="19" creationId="{E0B2F7AB-BD71-41B2-B0B7-4253C8B3E78E}"/>
          </ac:spMkLst>
        </pc:spChg>
        <pc:cxnChg chg="del mod">
          <ac:chgData name="Eric Glover" userId="47c2a8b81aae47a8" providerId="LiveId" clId="{213C4DD9-06D6-4978-B753-006CB4ADCB88}" dt="2019-03-02T14:20:50.405" v="2281" actId="478"/>
          <ac:cxnSpMkLst>
            <pc:docMk/>
            <pc:sldMk cId="3359324847" sldId="419"/>
            <ac:cxnSpMk id="10" creationId="{7A09A353-2890-49E7-A879-A58AFC94DECB}"/>
          </ac:cxnSpMkLst>
        </pc:cxnChg>
        <pc:cxnChg chg="del mod">
          <ac:chgData name="Eric Glover" userId="47c2a8b81aae47a8" providerId="LiveId" clId="{213C4DD9-06D6-4978-B753-006CB4ADCB88}" dt="2019-03-02T14:23:10.462" v="2390" actId="478"/>
          <ac:cxnSpMkLst>
            <pc:docMk/>
            <pc:sldMk cId="3359324847" sldId="419"/>
            <ac:cxnSpMk id="15" creationId="{F8326FD5-E53B-473C-A26F-F81B328281D9}"/>
          </ac:cxnSpMkLst>
        </pc:cxnChg>
        <pc:cxnChg chg="del">
          <ac:chgData name="Eric Glover" userId="47c2a8b81aae47a8" providerId="LiveId" clId="{213C4DD9-06D6-4978-B753-006CB4ADCB88}" dt="2019-03-02T14:23:11.974" v="2391" actId="478"/>
          <ac:cxnSpMkLst>
            <pc:docMk/>
            <pc:sldMk cId="3359324847" sldId="419"/>
            <ac:cxnSpMk id="16" creationId="{86D69C30-1893-444D-97C4-3C9550331105}"/>
          </ac:cxnSpMkLst>
        </pc:cxnChg>
        <pc:cxnChg chg="mod">
          <ac:chgData name="Eric Glover" userId="47c2a8b81aae47a8" providerId="LiveId" clId="{213C4DD9-06D6-4978-B753-006CB4ADCB88}" dt="2019-03-02T17:36:03.914" v="6289" actId="208"/>
          <ac:cxnSpMkLst>
            <pc:docMk/>
            <pc:sldMk cId="3359324847" sldId="419"/>
            <ac:cxnSpMk id="17" creationId="{0682FB3B-1D71-4852-AB4B-A71DE98ACF86}"/>
          </ac:cxnSpMkLst>
        </pc:cxnChg>
      </pc:sldChg>
      <pc:sldChg chg="addSp delSp modSp add ord delAnim modAnim">
        <pc:chgData name="Eric Glover" userId="47c2a8b81aae47a8" providerId="LiveId" clId="{213C4DD9-06D6-4978-B753-006CB4ADCB88}" dt="2019-03-02T17:35:04.352" v="6283" actId="14100"/>
        <pc:sldMkLst>
          <pc:docMk/>
          <pc:sldMk cId="1413730698" sldId="420"/>
        </pc:sldMkLst>
        <pc:spChg chg="mod">
          <ac:chgData name="Eric Glover" userId="47c2a8b81aae47a8" providerId="LiveId" clId="{213C4DD9-06D6-4978-B753-006CB4ADCB88}" dt="2019-03-02T17:33:46.134" v="6207" actId="108"/>
          <ac:spMkLst>
            <pc:docMk/>
            <pc:sldMk cId="1413730698" sldId="420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4:18:14.634" v="2185" actId="478"/>
          <ac:spMkLst>
            <pc:docMk/>
            <pc:sldMk cId="1413730698" sldId="420"/>
            <ac:spMk id="5" creationId="{6953509C-4805-482D-B293-7FAB10246DBA}"/>
          </ac:spMkLst>
        </pc:spChg>
        <pc:spChg chg="del">
          <ac:chgData name="Eric Glover" userId="47c2a8b81aae47a8" providerId="LiveId" clId="{213C4DD9-06D6-4978-B753-006CB4ADCB88}" dt="2019-03-02T14:18:14.634" v="2185" actId="478"/>
          <ac:spMkLst>
            <pc:docMk/>
            <pc:sldMk cId="1413730698" sldId="420"/>
            <ac:spMk id="6" creationId="{2D323FF1-83E4-47E2-8B38-E278F618B72B}"/>
          </ac:spMkLst>
        </pc:spChg>
        <pc:spChg chg="del">
          <ac:chgData name="Eric Glover" userId="47c2a8b81aae47a8" providerId="LiveId" clId="{213C4DD9-06D6-4978-B753-006CB4ADCB88}" dt="2019-03-02T17:33:39.433" v="6206" actId="478"/>
          <ac:spMkLst>
            <pc:docMk/>
            <pc:sldMk cId="1413730698" sldId="420"/>
            <ac:spMk id="7" creationId="{C1641ABC-72B6-4A31-AEF5-284A80DE5DB3}"/>
          </ac:spMkLst>
        </pc:spChg>
        <pc:spChg chg="add del mod">
          <ac:chgData name="Eric Glover" userId="47c2a8b81aae47a8" providerId="LiveId" clId="{213C4DD9-06D6-4978-B753-006CB4ADCB88}" dt="2019-03-02T17:33:37.352" v="6205" actId="478"/>
          <ac:spMkLst>
            <pc:docMk/>
            <pc:sldMk cId="1413730698" sldId="420"/>
            <ac:spMk id="8" creationId="{B97E7947-5622-407A-963D-CA4FAD70B5B5}"/>
          </ac:spMkLst>
        </pc:spChg>
        <pc:spChg chg="del mod">
          <ac:chgData name="Eric Glover" userId="47c2a8b81aae47a8" providerId="LiveId" clId="{213C4DD9-06D6-4978-B753-006CB4ADCB88}" dt="2019-03-02T17:33:34.342" v="6203" actId="478"/>
          <ac:spMkLst>
            <pc:docMk/>
            <pc:sldMk cId="1413730698" sldId="420"/>
            <ac:spMk id="11" creationId="{1956B534-02D1-46F1-A51B-0303E3A7D73B}"/>
          </ac:spMkLst>
        </pc:spChg>
        <pc:spChg chg="add mod">
          <ac:chgData name="Eric Glover" userId="47c2a8b81aae47a8" providerId="LiveId" clId="{213C4DD9-06D6-4978-B753-006CB4ADCB88}" dt="2019-03-02T17:35:04.352" v="6283" actId="14100"/>
          <ac:spMkLst>
            <pc:docMk/>
            <pc:sldMk cId="1413730698" sldId="420"/>
            <ac:spMk id="19" creationId="{36DCEDCF-A6EA-47CC-9BBB-D04CDA20BB16}"/>
          </ac:spMkLst>
        </pc:spChg>
        <pc:picChg chg="add mod">
          <ac:chgData name="Eric Glover" userId="47c2a8b81aae47a8" providerId="LiveId" clId="{213C4DD9-06D6-4978-B753-006CB4ADCB88}" dt="2019-03-02T17:34:15.056" v="6209" actId="1076"/>
          <ac:picMkLst>
            <pc:docMk/>
            <pc:sldMk cId="1413730698" sldId="420"/>
            <ac:picMk id="18" creationId="{12EC2929-A2B4-4A58-ADE6-704FE97AD790}"/>
          </ac:picMkLst>
        </pc:picChg>
        <pc:cxnChg chg="del mod">
          <ac:chgData name="Eric Glover" userId="47c2a8b81aae47a8" providerId="LiveId" clId="{213C4DD9-06D6-4978-B753-006CB4ADCB88}" dt="2019-03-02T17:33:36.111" v="6204" actId="478"/>
          <ac:cxnSpMkLst>
            <pc:docMk/>
            <pc:sldMk cId="1413730698" sldId="420"/>
            <ac:cxnSpMk id="10" creationId="{7A09A353-2890-49E7-A879-A58AFC94DECB}"/>
          </ac:cxnSpMkLst>
        </pc:cxnChg>
        <pc:cxnChg chg="del">
          <ac:chgData name="Eric Glover" userId="47c2a8b81aae47a8" providerId="LiveId" clId="{213C4DD9-06D6-4978-B753-006CB4ADCB88}" dt="2019-03-02T14:18:49.119" v="2189" actId="478"/>
          <ac:cxnSpMkLst>
            <pc:docMk/>
            <pc:sldMk cId="1413730698" sldId="420"/>
            <ac:cxnSpMk id="15" creationId="{F8326FD5-E53B-473C-A26F-F81B328281D9}"/>
          </ac:cxnSpMkLst>
        </pc:cxnChg>
        <pc:cxnChg chg="del">
          <ac:chgData name="Eric Glover" userId="47c2a8b81aae47a8" providerId="LiveId" clId="{213C4DD9-06D6-4978-B753-006CB4ADCB88}" dt="2019-03-02T14:18:50.604" v="2190" actId="478"/>
          <ac:cxnSpMkLst>
            <pc:docMk/>
            <pc:sldMk cId="1413730698" sldId="420"/>
            <ac:cxnSpMk id="16" creationId="{86D69C30-1893-444D-97C4-3C9550331105}"/>
          </ac:cxnSpMkLst>
        </pc:cxnChg>
        <pc:cxnChg chg="del">
          <ac:chgData name="Eric Glover" userId="47c2a8b81aae47a8" providerId="LiveId" clId="{213C4DD9-06D6-4978-B753-006CB4ADCB88}" dt="2019-03-02T14:18:14.634" v="2185" actId="478"/>
          <ac:cxnSpMkLst>
            <pc:docMk/>
            <pc:sldMk cId="1413730698" sldId="420"/>
            <ac:cxnSpMk id="17" creationId="{0682FB3B-1D71-4852-AB4B-A71DE98ACF86}"/>
          </ac:cxnSpMkLst>
        </pc:cxnChg>
      </pc:sldChg>
      <pc:sldChg chg="delSp modSp add del">
        <pc:chgData name="Eric Glover" userId="47c2a8b81aae47a8" providerId="LiveId" clId="{213C4DD9-06D6-4978-B753-006CB4ADCB88}" dt="2019-03-02T16:26:17.909" v="4567" actId="2696"/>
        <pc:sldMkLst>
          <pc:docMk/>
          <pc:sldMk cId="1460405870" sldId="421"/>
        </pc:sldMkLst>
        <pc:spChg chg="mod">
          <ac:chgData name="Eric Glover" userId="47c2a8b81aae47a8" providerId="LiveId" clId="{213C4DD9-06D6-4978-B753-006CB4ADCB88}" dt="2019-03-02T16:10:13.299" v="4093" actId="14838"/>
          <ac:spMkLst>
            <pc:docMk/>
            <pc:sldMk cId="1460405870" sldId="421"/>
            <ac:spMk id="4" creationId="{9F5D94D2-C62E-4AA4-AEC2-CBFAF56E589A}"/>
          </ac:spMkLst>
        </pc:spChg>
        <pc:spChg chg="mod">
          <ac:chgData name="Eric Glover" userId="47c2a8b81aae47a8" providerId="LiveId" clId="{213C4DD9-06D6-4978-B753-006CB4ADCB88}" dt="2019-03-02T16:13:02.870" v="4258" actId="313"/>
          <ac:spMkLst>
            <pc:docMk/>
            <pc:sldMk cId="1460405870" sldId="421"/>
            <ac:spMk id="5" creationId="{5BBAC59B-60CD-449C-B102-77BCE77A1632}"/>
          </ac:spMkLst>
        </pc:spChg>
        <pc:spChg chg="del">
          <ac:chgData name="Eric Glover" userId="47c2a8b81aae47a8" providerId="LiveId" clId="{213C4DD9-06D6-4978-B753-006CB4ADCB88}" dt="2019-03-02T16:08:45.661" v="4087" actId="478"/>
          <ac:spMkLst>
            <pc:docMk/>
            <pc:sldMk cId="1460405870" sldId="421"/>
            <ac:spMk id="8" creationId="{E5353F91-CE26-4886-9225-6E70D181CDBD}"/>
          </ac:spMkLst>
        </pc:spChg>
        <pc:picChg chg="add mod">
          <ac:chgData name="Eric Glover" userId="47c2a8b81aae47a8" providerId="LiveId" clId="{213C4DD9-06D6-4978-B753-006CB4ADCB88}" dt="2019-03-02T16:12:58.647" v="4257" actId="208"/>
          <ac:picMkLst>
            <pc:docMk/>
            <pc:sldMk cId="1460405870" sldId="421"/>
            <ac:picMk id="7" creationId="{85170BAE-061E-4CB6-B614-98A302B30000}"/>
          </ac:picMkLst>
        </pc:picChg>
      </pc:sldChg>
      <pc:sldChg chg="addSp delSp modSp add del delAnim modAnim">
        <pc:chgData name="Eric Glover" userId="47c2a8b81aae47a8" providerId="LiveId" clId="{213C4DD9-06D6-4978-B753-006CB4ADCB88}" dt="2019-03-02T17:22:34.659" v="5942" actId="2696"/>
        <pc:sldMkLst>
          <pc:docMk/>
          <pc:sldMk cId="3444031294" sldId="422"/>
        </pc:sldMkLst>
        <pc:spChg chg="mod">
          <ac:chgData name="Eric Glover" userId="47c2a8b81aae47a8" providerId="LiveId" clId="{213C4DD9-06D6-4978-B753-006CB4ADCB88}" dt="2019-03-02T16:50:57.119" v="5288" actId="6549"/>
          <ac:spMkLst>
            <pc:docMk/>
            <pc:sldMk cId="3444031294" sldId="422"/>
            <ac:spMk id="4" creationId="{9F5D94D2-C62E-4AA4-AEC2-CBFAF56E589A}"/>
          </ac:spMkLst>
        </pc:spChg>
        <pc:spChg chg="add del mod">
          <ac:chgData name="Eric Glover" userId="47c2a8b81aae47a8" providerId="LiveId" clId="{213C4DD9-06D6-4978-B753-006CB4ADCB88}" dt="2019-03-02T16:50:48.009" v="5284" actId="478"/>
          <ac:spMkLst>
            <pc:docMk/>
            <pc:sldMk cId="3444031294" sldId="422"/>
            <ac:spMk id="5" creationId="{91852EAE-1B5F-442A-A6DA-D5B6A0D66F58}"/>
          </ac:spMkLst>
        </pc:spChg>
        <pc:spChg chg="add del">
          <ac:chgData name="Eric Glover" userId="47c2a8b81aae47a8" providerId="LiveId" clId="{213C4DD9-06D6-4978-B753-006CB4ADCB88}" dt="2019-03-02T16:27:59.840" v="4576" actId="478"/>
          <ac:spMkLst>
            <pc:docMk/>
            <pc:sldMk cId="3444031294" sldId="422"/>
            <ac:spMk id="6" creationId="{0262209A-5497-41D2-A0AD-D06B55942D7A}"/>
          </ac:spMkLst>
        </pc:spChg>
        <pc:spChg chg="add del">
          <ac:chgData name="Eric Glover" userId="47c2a8b81aae47a8" providerId="LiveId" clId="{213C4DD9-06D6-4978-B753-006CB4ADCB88}" dt="2019-03-02T16:28:00.781" v="4577" actId="478"/>
          <ac:spMkLst>
            <pc:docMk/>
            <pc:sldMk cId="3444031294" sldId="422"/>
            <ac:spMk id="7" creationId="{35C0891B-427B-457A-9469-68EEE7BC8289}"/>
          </ac:spMkLst>
        </pc:spChg>
        <pc:spChg chg="add del mod">
          <ac:chgData name="Eric Glover" userId="47c2a8b81aae47a8" providerId="LiveId" clId="{213C4DD9-06D6-4978-B753-006CB4ADCB88}" dt="2019-03-02T16:50:45.624" v="5282" actId="478"/>
          <ac:spMkLst>
            <pc:docMk/>
            <pc:sldMk cId="3444031294" sldId="422"/>
            <ac:spMk id="9" creationId="{29B94EFF-ED3B-40E9-8471-1E2A4591FB66}"/>
          </ac:spMkLst>
        </pc:spChg>
        <pc:spChg chg="add del mod">
          <ac:chgData name="Eric Glover" userId="47c2a8b81aae47a8" providerId="LiveId" clId="{213C4DD9-06D6-4978-B753-006CB4ADCB88}" dt="2019-03-02T16:50:48.959" v="5285" actId="478"/>
          <ac:spMkLst>
            <pc:docMk/>
            <pc:sldMk cId="3444031294" sldId="422"/>
            <ac:spMk id="10" creationId="{BE26D455-399B-4D13-9CC7-4089F8676569}"/>
          </ac:spMkLst>
        </pc:spChg>
        <pc:spChg chg="add del mod">
          <ac:chgData name="Eric Glover" userId="47c2a8b81aae47a8" providerId="LiveId" clId="{213C4DD9-06D6-4978-B753-006CB4ADCB88}" dt="2019-03-02T16:35:20.366" v="4736" actId="478"/>
          <ac:spMkLst>
            <pc:docMk/>
            <pc:sldMk cId="3444031294" sldId="422"/>
            <ac:spMk id="11" creationId="{D947BF4D-BE35-4C2C-9398-3521A14DB042}"/>
          </ac:spMkLst>
        </pc:spChg>
        <pc:spChg chg="add del mod">
          <ac:chgData name="Eric Glover" userId="47c2a8b81aae47a8" providerId="LiveId" clId="{213C4DD9-06D6-4978-B753-006CB4ADCB88}" dt="2019-03-02T16:50:51.047" v="5286" actId="478"/>
          <ac:spMkLst>
            <pc:docMk/>
            <pc:sldMk cId="3444031294" sldId="422"/>
            <ac:spMk id="12" creationId="{4BD14403-B561-4B73-9E8C-9255D987D2B8}"/>
          </ac:spMkLst>
        </pc:spChg>
        <pc:spChg chg="add del mod">
          <ac:chgData name="Eric Glover" userId="47c2a8b81aae47a8" providerId="LiveId" clId="{213C4DD9-06D6-4978-B753-006CB4ADCB88}" dt="2019-03-02T16:53:24.681" v="5311" actId="478"/>
          <ac:spMkLst>
            <pc:docMk/>
            <pc:sldMk cId="3444031294" sldId="422"/>
            <ac:spMk id="14" creationId="{12805464-3B17-4AC0-804A-1CE74AC961B5}"/>
          </ac:spMkLst>
        </pc:spChg>
        <pc:spChg chg="add">
          <ac:chgData name="Eric Glover" userId="47c2a8b81aae47a8" providerId="LiveId" clId="{213C4DD9-06D6-4978-B753-006CB4ADCB88}" dt="2019-03-02T16:53:25.075" v="5312"/>
          <ac:spMkLst>
            <pc:docMk/>
            <pc:sldMk cId="3444031294" sldId="422"/>
            <ac:spMk id="15" creationId="{01CDCFBE-27E8-4293-AF97-72E960F37CF8}"/>
          </ac:spMkLst>
        </pc:spChg>
        <pc:picChg chg="add del mod">
          <ac:chgData name="Eric Glover" userId="47c2a8b81aae47a8" providerId="LiveId" clId="{213C4DD9-06D6-4978-B753-006CB4ADCB88}" dt="2019-03-02T16:50:45.115" v="5281" actId="478"/>
          <ac:picMkLst>
            <pc:docMk/>
            <pc:sldMk cId="3444031294" sldId="422"/>
            <ac:picMk id="8" creationId="{8AAD6F1D-033C-4A0F-8CE0-6C2118BB3FD8}"/>
          </ac:picMkLst>
        </pc:picChg>
        <pc:picChg chg="add mod">
          <ac:chgData name="Eric Glover" userId="47c2a8b81aae47a8" providerId="LiveId" clId="{213C4DD9-06D6-4978-B753-006CB4ADCB88}" dt="2019-03-02T16:49:35.516" v="5242" actId="1035"/>
          <ac:picMkLst>
            <pc:docMk/>
            <pc:sldMk cId="3444031294" sldId="422"/>
            <ac:picMk id="13" creationId="{ECDEC521-4AF0-4B1B-B16E-23D30C99DE17}"/>
          </ac:picMkLst>
        </pc:picChg>
      </pc:sldChg>
      <pc:sldChg chg="addSp delSp modSp add delAnim modAnim">
        <pc:chgData name="Eric Glover" userId="47c2a8b81aae47a8" providerId="LiveId" clId="{213C4DD9-06D6-4978-B753-006CB4ADCB88}" dt="2019-03-02T18:37:25.968" v="7211" actId="14100"/>
        <pc:sldMkLst>
          <pc:docMk/>
          <pc:sldMk cId="3561186782" sldId="423"/>
        </pc:sldMkLst>
        <pc:spChg chg="mod">
          <ac:chgData name="Eric Glover" userId="47c2a8b81aae47a8" providerId="LiveId" clId="{213C4DD9-06D6-4978-B753-006CB4ADCB88}" dt="2019-03-02T16:07:17.531" v="4086" actId="14838"/>
          <ac:spMkLst>
            <pc:docMk/>
            <pc:sldMk cId="3561186782" sldId="423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5:40:11.533" v="3809" actId="478"/>
          <ac:spMkLst>
            <pc:docMk/>
            <pc:sldMk cId="3561186782" sldId="423"/>
            <ac:spMk id="5" creationId="{5BBAC59B-60CD-449C-B102-77BCE77A1632}"/>
          </ac:spMkLst>
        </pc:spChg>
        <pc:spChg chg="add mod">
          <ac:chgData name="Eric Glover" userId="47c2a8b81aae47a8" providerId="LiveId" clId="{213C4DD9-06D6-4978-B753-006CB4ADCB88}" dt="2019-03-02T18:37:25.968" v="7211" actId="14100"/>
          <ac:spMkLst>
            <pc:docMk/>
            <pc:sldMk cId="3561186782" sldId="423"/>
            <ac:spMk id="11" creationId="{0E026890-F2F0-4C22-8C83-3A0640E33BD8}"/>
          </ac:spMkLst>
        </pc:spChg>
        <pc:spChg chg="del">
          <ac:chgData name="Eric Glover" userId="47c2a8b81aae47a8" providerId="LiveId" clId="{213C4DD9-06D6-4978-B753-006CB4ADCB88}" dt="2019-03-02T15:39:26.525" v="3805" actId="478"/>
          <ac:spMkLst>
            <pc:docMk/>
            <pc:sldMk cId="3561186782" sldId="423"/>
            <ac:spMk id="15" creationId="{F2B926F0-3695-41A5-9E0D-62F65A8F578C}"/>
          </ac:spMkLst>
        </pc:spChg>
        <pc:spChg chg="del">
          <ac:chgData name="Eric Glover" userId="47c2a8b81aae47a8" providerId="LiveId" clId="{213C4DD9-06D6-4978-B753-006CB4ADCB88}" dt="2019-03-02T15:40:14.555" v="3811" actId="478"/>
          <ac:spMkLst>
            <pc:docMk/>
            <pc:sldMk cId="3561186782" sldId="423"/>
            <ac:spMk id="16" creationId="{B9690F94-B679-47CB-AA72-6092FA7AC3EC}"/>
          </ac:spMkLst>
        </pc:spChg>
        <pc:spChg chg="del mod">
          <ac:chgData name="Eric Glover" userId="47c2a8b81aae47a8" providerId="LiveId" clId="{213C4DD9-06D6-4978-B753-006CB4ADCB88}" dt="2019-03-02T15:36:50.806" v="3702" actId="478"/>
          <ac:spMkLst>
            <pc:docMk/>
            <pc:sldMk cId="3561186782" sldId="423"/>
            <ac:spMk id="18" creationId="{1AE8C935-2296-4C3A-91AF-7DBD43F86EAA}"/>
          </ac:spMkLst>
        </pc:spChg>
        <pc:spChg chg="add mod">
          <ac:chgData name="Eric Glover" userId="47c2a8b81aae47a8" providerId="LiveId" clId="{213C4DD9-06D6-4978-B753-006CB4ADCB88}" dt="2019-03-02T18:37:23.678" v="7210" actId="14100"/>
          <ac:spMkLst>
            <pc:docMk/>
            <pc:sldMk cId="3561186782" sldId="423"/>
            <ac:spMk id="19" creationId="{C6BB46FE-EBFD-4D4F-9CC1-977B5419CDEE}"/>
          </ac:spMkLst>
        </pc:spChg>
        <pc:spChg chg="add del mod">
          <ac:chgData name="Eric Glover" userId="47c2a8b81aae47a8" providerId="LiveId" clId="{213C4DD9-06D6-4978-B753-006CB4ADCB88}" dt="2019-03-02T16:17:34.023" v="4293" actId="478"/>
          <ac:spMkLst>
            <pc:docMk/>
            <pc:sldMk cId="3561186782" sldId="423"/>
            <ac:spMk id="20" creationId="{D65D1BF6-283E-49B1-98FE-873D283F72EC}"/>
          </ac:spMkLst>
        </pc:spChg>
        <pc:picChg chg="add del">
          <ac:chgData name="Eric Glover" userId="47c2a8b81aae47a8" providerId="LiveId" clId="{213C4DD9-06D6-4978-B753-006CB4ADCB88}" dt="2019-03-02T15:40:53.034" v="3864" actId="478"/>
          <ac:picMkLst>
            <pc:docMk/>
            <pc:sldMk cId="3561186782" sldId="423"/>
            <ac:picMk id="6" creationId="{A88541C4-AC60-4A83-9E56-3124F9548321}"/>
          </ac:picMkLst>
        </pc:picChg>
        <pc:picChg chg="del">
          <ac:chgData name="Eric Glover" userId="47c2a8b81aae47a8" providerId="LiveId" clId="{213C4DD9-06D6-4978-B753-006CB4ADCB88}" dt="2019-03-02T15:40:09.944" v="3808" actId="478"/>
          <ac:picMkLst>
            <pc:docMk/>
            <pc:sldMk cId="3561186782" sldId="423"/>
            <ac:picMk id="7" creationId="{85170BAE-061E-4CB6-B614-98A302B30000}"/>
          </ac:picMkLst>
        </pc:picChg>
        <pc:picChg chg="add del">
          <ac:chgData name="Eric Glover" userId="47c2a8b81aae47a8" providerId="LiveId" clId="{213C4DD9-06D6-4978-B753-006CB4ADCB88}" dt="2019-03-02T15:41:09.992" v="3866" actId="478"/>
          <ac:picMkLst>
            <pc:docMk/>
            <pc:sldMk cId="3561186782" sldId="423"/>
            <ac:picMk id="8" creationId="{A324BB71-6443-4552-8D9E-DC089A3DA465}"/>
          </ac:picMkLst>
        </pc:picChg>
        <pc:picChg chg="add del">
          <ac:chgData name="Eric Glover" userId="47c2a8b81aae47a8" providerId="LiveId" clId="{213C4DD9-06D6-4978-B753-006CB4ADCB88}" dt="2019-03-02T15:41:23.377" v="3868" actId="478"/>
          <ac:picMkLst>
            <pc:docMk/>
            <pc:sldMk cId="3561186782" sldId="423"/>
            <ac:picMk id="9" creationId="{95926D3B-E3A9-499D-8EEF-53FA8CEC5858}"/>
          </ac:picMkLst>
        </pc:picChg>
        <pc:picChg chg="add del mod">
          <ac:chgData name="Eric Glover" userId="47c2a8b81aae47a8" providerId="LiveId" clId="{213C4DD9-06D6-4978-B753-006CB4ADCB88}" dt="2019-03-02T15:42:25.625" v="3873" actId="478"/>
          <ac:picMkLst>
            <pc:docMk/>
            <pc:sldMk cId="3561186782" sldId="423"/>
            <ac:picMk id="10" creationId="{36E8ED9C-18E6-4D32-A197-FC888CBFACBD}"/>
          </ac:picMkLst>
        </pc:picChg>
        <pc:picChg chg="add del mod">
          <ac:chgData name="Eric Glover" userId="47c2a8b81aae47a8" providerId="LiveId" clId="{213C4DD9-06D6-4978-B753-006CB4ADCB88}" dt="2019-03-02T15:44:50.705" v="3877" actId="478"/>
          <ac:picMkLst>
            <pc:docMk/>
            <pc:sldMk cId="3561186782" sldId="423"/>
            <ac:picMk id="12" creationId="{8B9D7005-8527-4621-8072-B18F680C2C93}"/>
          </ac:picMkLst>
        </pc:picChg>
        <pc:picChg chg="add mod">
          <ac:chgData name="Eric Glover" userId="47c2a8b81aae47a8" providerId="LiveId" clId="{213C4DD9-06D6-4978-B753-006CB4ADCB88}" dt="2019-03-02T17:45:51.983" v="6458" actId="1076"/>
          <ac:picMkLst>
            <pc:docMk/>
            <pc:sldMk cId="3561186782" sldId="423"/>
            <ac:picMk id="13" creationId="{4D99567F-17D4-4E04-B9A0-464DF8428733}"/>
          </ac:picMkLst>
        </pc:picChg>
        <pc:picChg chg="del">
          <ac:chgData name="Eric Glover" userId="47c2a8b81aae47a8" providerId="LiveId" clId="{213C4DD9-06D6-4978-B753-006CB4ADCB88}" dt="2019-03-02T15:40:13.400" v="3810" actId="478"/>
          <ac:picMkLst>
            <pc:docMk/>
            <pc:sldMk cId="3561186782" sldId="423"/>
            <ac:picMk id="17" creationId="{35E429C2-05F3-4E6F-829D-5B5B59C2AAF6}"/>
          </ac:picMkLst>
        </pc:picChg>
        <pc:picChg chg="add mod">
          <ac:chgData name="Eric Glover" userId="47c2a8b81aae47a8" providerId="LiveId" clId="{213C4DD9-06D6-4978-B753-006CB4ADCB88}" dt="2019-03-02T17:46:34.964" v="6468" actId="1076"/>
          <ac:picMkLst>
            <pc:docMk/>
            <pc:sldMk cId="3561186782" sldId="423"/>
            <ac:picMk id="23" creationId="{F9B84508-E782-4C37-9DAC-B790EB50310F}"/>
          </ac:picMkLst>
        </pc:picChg>
        <pc:picChg chg="add del">
          <ac:chgData name="Eric Glover" userId="47c2a8b81aae47a8" providerId="LiveId" clId="{213C4DD9-06D6-4978-B753-006CB4ADCB88}" dt="2019-03-02T15:58:01.227" v="4072" actId="478"/>
          <ac:picMkLst>
            <pc:docMk/>
            <pc:sldMk cId="3561186782" sldId="423"/>
            <ac:picMk id="24" creationId="{23493F3E-575F-4C34-A5DE-92E8388015E3}"/>
          </ac:picMkLst>
        </pc:picChg>
        <pc:picChg chg="add del mod">
          <ac:chgData name="Eric Glover" userId="47c2a8b81aae47a8" providerId="LiveId" clId="{213C4DD9-06D6-4978-B753-006CB4ADCB88}" dt="2019-03-02T16:17:31.929" v="4292" actId="478"/>
          <ac:picMkLst>
            <pc:docMk/>
            <pc:sldMk cId="3561186782" sldId="423"/>
            <ac:picMk id="25" creationId="{BB28BB79-62E8-483A-A215-7816BFF39971}"/>
          </ac:picMkLst>
        </pc:picChg>
        <pc:cxnChg chg="add mod">
          <ac:chgData name="Eric Glover" userId="47c2a8b81aae47a8" providerId="LiveId" clId="{213C4DD9-06D6-4978-B753-006CB4ADCB88}" dt="2019-03-02T17:41:40.779" v="6310" actId="208"/>
          <ac:cxnSpMkLst>
            <pc:docMk/>
            <pc:sldMk cId="3561186782" sldId="423"/>
            <ac:cxnSpMk id="21" creationId="{2B5F82BF-E42F-42BD-8ADC-30DFBD1C82DB}"/>
          </ac:cxnSpMkLst>
        </pc:cxnChg>
      </pc:sldChg>
      <pc:sldChg chg="addSp delSp modSp add delAnim modAnim">
        <pc:chgData name="Eric Glover" userId="47c2a8b81aae47a8" providerId="LiveId" clId="{213C4DD9-06D6-4978-B753-006CB4ADCB88}" dt="2019-03-02T17:39:48.311" v="6309"/>
        <pc:sldMkLst>
          <pc:docMk/>
          <pc:sldMk cId="2060675269" sldId="424"/>
        </pc:sldMkLst>
        <pc:spChg chg="mod">
          <ac:chgData name="Eric Glover" userId="47c2a8b81aae47a8" providerId="LiveId" clId="{213C4DD9-06D6-4978-B753-006CB4ADCB88}" dt="2019-03-02T15:07:12.552" v="3298" actId="14838"/>
          <ac:spMkLst>
            <pc:docMk/>
            <pc:sldMk cId="2060675269" sldId="424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5:06:52.631" v="3293" actId="478"/>
          <ac:spMkLst>
            <pc:docMk/>
            <pc:sldMk cId="2060675269" sldId="424"/>
            <ac:spMk id="5" creationId="{6953509C-4805-482D-B293-7FAB10246DBA}"/>
          </ac:spMkLst>
        </pc:spChg>
        <pc:spChg chg="add mod">
          <ac:chgData name="Eric Glover" userId="47c2a8b81aae47a8" providerId="LiveId" clId="{213C4DD9-06D6-4978-B753-006CB4ADCB88}" dt="2019-03-02T15:18:48.113" v="3497" actId="20577"/>
          <ac:spMkLst>
            <pc:docMk/>
            <pc:sldMk cId="2060675269" sldId="424"/>
            <ac:spMk id="9" creationId="{A2A20D48-C4FB-4542-B1A7-B66177C25E18}"/>
          </ac:spMkLst>
        </pc:spChg>
        <pc:spChg chg="del">
          <ac:chgData name="Eric Glover" userId="47c2a8b81aae47a8" providerId="LiveId" clId="{213C4DD9-06D6-4978-B753-006CB4ADCB88}" dt="2019-03-02T15:06:56.275" v="3295" actId="478"/>
          <ac:spMkLst>
            <pc:docMk/>
            <pc:sldMk cId="2060675269" sldId="424"/>
            <ac:spMk id="18" creationId="{B8193540-5089-4F0D-8401-24D4B7241A60}"/>
          </ac:spMkLst>
        </pc:spChg>
        <pc:spChg chg="del">
          <ac:chgData name="Eric Glover" userId="47c2a8b81aae47a8" providerId="LiveId" clId="{213C4DD9-06D6-4978-B753-006CB4ADCB88}" dt="2019-03-02T15:06:58.089" v="3296" actId="478"/>
          <ac:spMkLst>
            <pc:docMk/>
            <pc:sldMk cId="2060675269" sldId="424"/>
            <ac:spMk id="19" creationId="{E0B2F7AB-BD71-41B2-B0B7-4253C8B3E78E}"/>
          </ac:spMkLst>
        </pc:spChg>
        <pc:cxnChg chg="del">
          <ac:chgData name="Eric Glover" userId="47c2a8b81aae47a8" providerId="LiveId" clId="{213C4DD9-06D6-4978-B753-006CB4ADCB88}" dt="2019-03-02T15:06:54.502" v="3294" actId="478"/>
          <ac:cxnSpMkLst>
            <pc:docMk/>
            <pc:sldMk cId="2060675269" sldId="424"/>
            <ac:cxnSpMk id="17" creationId="{0682FB3B-1D71-4852-AB4B-A71DE98ACF86}"/>
          </ac:cxnSpMkLst>
        </pc:cxnChg>
      </pc:sldChg>
      <pc:sldChg chg="add del">
        <pc:chgData name="Eric Glover" userId="47c2a8b81aae47a8" providerId="LiveId" clId="{213C4DD9-06D6-4978-B753-006CB4ADCB88}" dt="2019-03-02T16:36:21.116" v="4770" actId="2696"/>
        <pc:sldMkLst>
          <pc:docMk/>
          <pc:sldMk cId="3537125858" sldId="425"/>
        </pc:sldMkLst>
      </pc:sldChg>
      <pc:sldChg chg="addSp delSp modSp add delAnim modAnim">
        <pc:chgData name="Eric Glover" userId="47c2a8b81aae47a8" providerId="LiveId" clId="{213C4DD9-06D6-4978-B753-006CB4ADCB88}" dt="2019-03-02T16:18:17.626" v="4320" actId="208"/>
        <pc:sldMkLst>
          <pc:docMk/>
          <pc:sldMk cId="3441878752" sldId="426"/>
        </pc:sldMkLst>
        <pc:spChg chg="mod">
          <ac:chgData name="Eric Glover" userId="47c2a8b81aae47a8" providerId="LiveId" clId="{213C4DD9-06D6-4978-B753-006CB4ADCB88}" dt="2019-03-02T15:31:48.784" v="3643" actId="14838"/>
          <ac:spMkLst>
            <pc:docMk/>
            <pc:sldMk cId="3441878752" sldId="426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5:16:04.032" v="3474" actId="478"/>
          <ac:spMkLst>
            <pc:docMk/>
            <pc:sldMk cId="3441878752" sldId="426"/>
            <ac:spMk id="5" creationId="{5BBAC59B-60CD-449C-B102-77BCE77A1632}"/>
          </ac:spMkLst>
        </pc:spChg>
        <pc:spChg chg="add mod">
          <ac:chgData name="Eric Glover" userId="47c2a8b81aae47a8" providerId="LiveId" clId="{213C4DD9-06D6-4978-B753-006CB4ADCB88}" dt="2019-03-02T16:18:08.013" v="4318" actId="208"/>
          <ac:spMkLst>
            <pc:docMk/>
            <pc:sldMk cId="3441878752" sldId="426"/>
            <ac:spMk id="11" creationId="{BBAAC601-0FAA-4F87-8146-315CB349E3A2}"/>
          </ac:spMkLst>
        </pc:spChg>
        <pc:spChg chg="mod">
          <ac:chgData name="Eric Glover" userId="47c2a8b81aae47a8" providerId="LiveId" clId="{213C4DD9-06D6-4978-B753-006CB4ADCB88}" dt="2019-03-02T16:18:17.626" v="4320" actId="208"/>
          <ac:spMkLst>
            <pc:docMk/>
            <pc:sldMk cId="3441878752" sldId="426"/>
            <ac:spMk id="18" creationId="{1AE8C935-2296-4C3A-91AF-7DBD43F86EAA}"/>
          </ac:spMkLst>
        </pc:spChg>
        <pc:picChg chg="del">
          <ac:chgData name="Eric Glover" userId="47c2a8b81aae47a8" providerId="LiveId" clId="{213C4DD9-06D6-4978-B753-006CB4ADCB88}" dt="2019-03-02T15:16:04.032" v="3474" actId="478"/>
          <ac:picMkLst>
            <pc:docMk/>
            <pc:sldMk cId="3441878752" sldId="426"/>
            <ac:picMk id="7" creationId="{85170BAE-061E-4CB6-B614-98A302B30000}"/>
          </ac:picMkLst>
        </pc:picChg>
        <pc:cxnChg chg="add mod">
          <ac:chgData name="Eric Glover" userId="47c2a8b81aae47a8" providerId="LiveId" clId="{213C4DD9-06D6-4978-B753-006CB4ADCB88}" dt="2019-03-02T16:18:13.490" v="4319" actId="208"/>
          <ac:cxnSpMkLst>
            <pc:docMk/>
            <pc:sldMk cId="3441878752" sldId="426"/>
            <ac:cxnSpMk id="8" creationId="{16E124F8-36CE-4189-8C58-9527534EC20A}"/>
          </ac:cxnSpMkLst>
        </pc:cxnChg>
      </pc:sldChg>
      <pc:sldChg chg="addSp delSp modSp add delAnim modAnim">
        <pc:chgData name="Eric Glover" userId="47c2a8b81aae47a8" providerId="LiveId" clId="{213C4DD9-06D6-4978-B753-006CB4ADCB88}" dt="2019-03-02T17:36:42.016" v="6295" actId="207"/>
        <pc:sldMkLst>
          <pc:docMk/>
          <pc:sldMk cId="2443570693" sldId="427"/>
        </pc:sldMkLst>
        <pc:spChg chg="del">
          <ac:chgData name="Eric Glover" userId="47c2a8b81aae47a8" providerId="LiveId" clId="{213C4DD9-06D6-4978-B753-006CB4ADCB88}" dt="2019-03-02T15:34:56.916" v="3697" actId="478"/>
          <ac:spMkLst>
            <pc:docMk/>
            <pc:sldMk cId="2443570693" sldId="427"/>
            <ac:spMk id="5" creationId="{5BBAC59B-60CD-449C-B102-77BCE77A1632}"/>
          </ac:spMkLst>
        </pc:spChg>
        <pc:spChg chg="add mod">
          <ac:chgData name="Eric Glover" userId="47c2a8b81aae47a8" providerId="LiveId" clId="{213C4DD9-06D6-4978-B753-006CB4ADCB88}" dt="2019-03-02T17:36:42.016" v="6295" actId="207"/>
          <ac:spMkLst>
            <pc:docMk/>
            <pc:sldMk cId="2443570693" sldId="427"/>
            <ac:spMk id="9" creationId="{01924A6A-5409-4DA3-8227-000E65EB8D3F}"/>
          </ac:spMkLst>
        </pc:spChg>
        <pc:spChg chg="mod">
          <ac:chgData name="Eric Glover" userId="47c2a8b81aae47a8" providerId="LiveId" clId="{213C4DD9-06D6-4978-B753-006CB4ADCB88}" dt="2019-03-02T17:36:42.016" v="6295" actId="207"/>
          <ac:spMkLst>
            <pc:docMk/>
            <pc:sldMk cId="2443570693" sldId="427"/>
            <ac:spMk id="19" creationId="{B2A75A32-CDC9-4251-9EEE-B43E79BCFE9E}"/>
          </ac:spMkLst>
        </pc:spChg>
        <pc:picChg chg="mod">
          <ac:chgData name="Eric Glover" userId="47c2a8b81aae47a8" providerId="LiveId" clId="{213C4DD9-06D6-4978-B753-006CB4ADCB88}" dt="2019-03-02T17:36:42.016" v="6295" actId="207"/>
          <ac:picMkLst>
            <pc:docMk/>
            <pc:sldMk cId="2443570693" sldId="427"/>
            <ac:picMk id="7" creationId="{85170BAE-061E-4CB6-B614-98A302B30000}"/>
          </ac:picMkLst>
        </pc:picChg>
        <pc:picChg chg="mod">
          <ac:chgData name="Eric Glover" userId="47c2a8b81aae47a8" providerId="LiveId" clId="{213C4DD9-06D6-4978-B753-006CB4ADCB88}" dt="2019-03-02T17:36:42.016" v="6295" actId="207"/>
          <ac:picMkLst>
            <pc:docMk/>
            <pc:sldMk cId="2443570693" sldId="427"/>
            <ac:picMk id="20" creationId="{6824A329-43D1-4239-BA5A-F5EFA3F3692A}"/>
          </ac:picMkLst>
        </pc:picChg>
      </pc:sldChg>
      <pc:sldChg chg="addSp delSp modSp add delAnim modAnim">
        <pc:chgData name="Eric Glover" userId="47c2a8b81aae47a8" providerId="LiveId" clId="{213C4DD9-06D6-4978-B753-006CB4ADCB88}" dt="2019-03-02T17:47:43.080" v="6481" actId="6549"/>
        <pc:sldMkLst>
          <pc:docMk/>
          <pc:sldMk cId="2265355687" sldId="428"/>
        </pc:sldMkLst>
        <pc:spChg chg="mod">
          <ac:chgData name="Eric Glover" userId="47c2a8b81aae47a8" providerId="LiveId" clId="{213C4DD9-06D6-4978-B753-006CB4ADCB88}" dt="2019-03-02T16:15:40.153" v="4264" actId="108"/>
          <ac:spMkLst>
            <pc:docMk/>
            <pc:sldMk cId="2265355687" sldId="428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6:15:30.149" v="4261" actId="478"/>
          <ac:spMkLst>
            <pc:docMk/>
            <pc:sldMk cId="2265355687" sldId="428"/>
            <ac:spMk id="11" creationId="{0E026890-F2F0-4C22-8C83-3A0640E33BD8}"/>
          </ac:spMkLst>
        </pc:spChg>
        <pc:spChg chg="add mod">
          <ac:chgData name="Eric Glover" userId="47c2a8b81aae47a8" providerId="LiveId" clId="{213C4DD9-06D6-4978-B753-006CB4ADCB88}" dt="2019-03-02T17:44:58.105" v="6403" actId="14100"/>
          <ac:spMkLst>
            <pc:docMk/>
            <pc:sldMk cId="2265355687" sldId="428"/>
            <ac:spMk id="12" creationId="{C131FC7A-7B3E-4217-AB78-48C643C27E6D}"/>
          </ac:spMkLst>
        </pc:spChg>
        <pc:spChg chg="add mod">
          <ac:chgData name="Eric Glover" userId="47c2a8b81aae47a8" providerId="LiveId" clId="{213C4DD9-06D6-4978-B753-006CB4ADCB88}" dt="2019-03-02T17:45:33.678" v="6457" actId="14100"/>
          <ac:spMkLst>
            <pc:docMk/>
            <pc:sldMk cId="2265355687" sldId="428"/>
            <ac:spMk id="15" creationId="{A7E63E3A-C88F-47D3-B643-D2E606179CFC}"/>
          </ac:spMkLst>
        </pc:spChg>
        <pc:spChg chg="del">
          <ac:chgData name="Eric Glover" userId="47c2a8b81aae47a8" providerId="LiveId" clId="{213C4DD9-06D6-4978-B753-006CB4ADCB88}" dt="2019-03-02T16:15:32.722" v="4263" actId="478"/>
          <ac:spMkLst>
            <pc:docMk/>
            <pc:sldMk cId="2265355687" sldId="428"/>
            <ac:spMk id="19" creationId="{C6BB46FE-EBFD-4D4F-9CC1-977B5419CDEE}"/>
          </ac:spMkLst>
        </pc:spChg>
        <pc:spChg chg="mod">
          <ac:chgData name="Eric Glover" userId="47c2a8b81aae47a8" providerId="LiveId" clId="{213C4DD9-06D6-4978-B753-006CB4ADCB88}" dt="2019-03-02T17:47:43.080" v="6481" actId="6549"/>
          <ac:spMkLst>
            <pc:docMk/>
            <pc:sldMk cId="2265355687" sldId="428"/>
            <ac:spMk id="20" creationId="{D65D1BF6-283E-49B1-98FE-873D283F72EC}"/>
          </ac:spMkLst>
        </pc:spChg>
        <pc:picChg chg="del">
          <ac:chgData name="Eric Glover" userId="47c2a8b81aae47a8" providerId="LiveId" clId="{213C4DD9-06D6-4978-B753-006CB4ADCB88}" dt="2019-03-02T16:15:28.635" v="4260" actId="478"/>
          <ac:picMkLst>
            <pc:docMk/>
            <pc:sldMk cId="2265355687" sldId="428"/>
            <ac:picMk id="13" creationId="{4D99567F-17D4-4E04-B9A0-464DF8428733}"/>
          </ac:picMkLst>
        </pc:picChg>
        <pc:picChg chg="add mod">
          <ac:chgData name="Eric Glover" userId="47c2a8b81aae47a8" providerId="LiveId" clId="{213C4DD9-06D6-4978-B753-006CB4ADCB88}" dt="2019-03-02T17:44:45.417" v="6400" actId="1076"/>
          <ac:picMkLst>
            <pc:docMk/>
            <pc:sldMk cId="2265355687" sldId="428"/>
            <ac:picMk id="14" creationId="{5FE64141-C6C5-4FD1-B8A0-792CC71AF6EC}"/>
          </ac:picMkLst>
        </pc:picChg>
        <pc:picChg chg="del">
          <ac:chgData name="Eric Glover" userId="47c2a8b81aae47a8" providerId="LiveId" clId="{213C4DD9-06D6-4978-B753-006CB4ADCB88}" dt="2019-03-02T16:15:31.834" v="4262" actId="478"/>
          <ac:picMkLst>
            <pc:docMk/>
            <pc:sldMk cId="2265355687" sldId="428"/>
            <ac:picMk id="23" creationId="{F9B84508-E782-4C37-9DAC-B790EB50310F}"/>
          </ac:picMkLst>
        </pc:picChg>
        <pc:picChg chg="mod">
          <ac:chgData name="Eric Glover" userId="47c2a8b81aae47a8" providerId="LiveId" clId="{213C4DD9-06D6-4978-B753-006CB4ADCB88}" dt="2019-03-02T17:44:51.019" v="6401" actId="1076"/>
          <ac:picMkLst>
            <pc:docMk/>
            <pc:sldMk cId="2265355687" sldId="428"/>
            <ac:picMk id="25" creationId="{BB28BB79-62E8-483A-A215-7816BFF39971}"/>
          </ac:picMkLst>
        </pc:picChg>
        <pc:picChg chg="add mod modCrop">
          <ac:chgData name="Eric Glover" userId="47c2a8b81aae47a8" providerId="LiveId" clId="{213C4DD9-06D6-4978-B753-006CB4ADCB88}" dt="2019-03-02T17:44:51.019" v="6401" actId="1076"/>
          <ac:picMkLst>
            <pc:docMk/>
            <pc:sldMk cId="2265355687" sldId="428"/>
            <ac:picMk id="1026" creationId="{63146B63-70BA-4B7E-A52E-12F7B8028000}"/>
          </ac:picMkLst>
        </pc:picChg>
        <pc:cxnChg chg="mod">
          <ac:chgData name="Eric Glover" userId="47c2a8b81aae47a8" providerId="LiveId" clId="{213C4DD9-06D6-4978-B753-006CB4ADCB88}" dt="2019-03-02T17:37:32.611" v="6302" actId="208"/>
          <ac:cxnSpMkLst>
            <pc:docMk/>
            <pc:sldMk cId="2265355687" sldId="428"/>
            <ac:cxnSpMk id="21" creationId="{2B5F82BF-E42F-42BD-8ADC-30DFBD1C82DB}"/>
          </ac:cxnSpMkLst>
        </pc:cxnChg>
      </pc:sldChg>
      <pc:sldChg chg="addSp delSp modSp add delAnim modAnim">
        <pc:chgData name="Eric Glover" userId="47c2a8b81aae47a8" providerId="LiveId" clId="{213C4DD9-06D6-4978-B753-006CB4ADCB88}" dt="2019-03-02T17:25:29.326" v="5961" actId="478"/>
        <pc:sldMkLst>
          <pc:docMk/>
          <pc:sldMk cId="3890800330" sldId="429"/>
        </pc:sldMkLst>
        <pc:spChg chg="mod">
          <ac:chgData name="Eric Glover" userId="47c2a8b81aae47a8" providerId="LiveId" clId="{213C4DD9-06D6-4978-B753-006CB4ADCB88}" dt="2019-03-02T17:25:21.140" v="5958" actId="108"/>
          <ac:spMkLst>
            <pc:docMk/>
            <pc:sldMk cId="3890800330" sldId="429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6:36:56.001" v="4826" actId="478"/>
          <ac:spMkLst>
            <pc:docMk/>
            <pc:sldMk cId="3890800330" sldId="429"/>
            <ac:spMk id="5" creationId="{91852EAE-1B5F-442A-A6DA-D5B6A0D66F58}"/>
          </ac:spMkLst>
        </pc:spChg>
        <pc:spChg chg="mod">
          <ac:chgData name="Eric Glover" userId="47c2a8b81aae47a8" providerId="LiveId" clId="{213C4DD9-06D6-4978-B753-006CB4ADCB88}" dt="2019-03-02T16:54:35.942" v="5324" actId="1035"/>
          <ac:spMkLst>
            <pc:docMk/>
            <pc:sldMk cId="3890800330" sldId="429"/>
            <ac:spMk id="9" creationId="{29B94EFF-ED3B-40E9-8471-1E2A4591FB66}"/>
          </ac:spMkLst>
        </pc:spChg>
        <pc:spChg chg="del">
          <ac:chgData name="Eric Glover" userId="47c2a8b81aae47a8" providerId="LiveId" clId="{213C4DD9-06D6-4978-B753-006CB4ADCB88}" dt="2019-03-02T16:36:56.001" v="4826" actId="478"/>
          <ac:spMkLst>
            <pc:docMk/>
            <pc:sldMk cId="3890800330" sldId="429"/>
            <ac:spMk id="10" creationId="{BE26D455-399B-4D13-9CC7-4089F8676569}"/>
          </ac:spMkLst>
        </pc:spChg>
        <pc:spChg chg="add del mod">
          <ac:chgData name="Eric Glover" userId="47c2a8b81aae47a8" providerId="LiveId" clId="{213C4DD9-06D6-4978-B753-006CB4ADCB88}" dt="2019-03-02T17:25:26.616" v="5959" actId="478"/>
          <ac:spMkLst>
            <pc:docMk/>
            <pc:sldMk cId="3890800330" sldId="429"/>
            <ac:spMk id="11" creationId="{53FD0D27-B20D-4EF6-B2E3-6555D5AF070B}"/>
          </ac:spMkLst>
        </pc:spChg>
        <pc:spChg chg="add del mod">
          <ac:chgData name="Eric Glover" userId="47c2a8b81aae47a8" providerId="LiveId" clId="{213C4DD9-06D6-4978-B753-006CB4ADCB88}" dt="2019-03-02T17:25:28.112" v="5960" actId="478"/>
          <ac:spMkLst>
            <pc:docMk/>
            <pc:sldMk cId="3890800330" sldId="429"/>
            <ac:spMk id="12" creationId="{7CB5ADF4-B3B3-41DD-873C-FC513EAB0332}"/>
          </ac:spMkLst>
        </pc:spChg>
        <pc:spChg chg="add del mod">
          <ac:chgData name="Eric Glover" userId="47c2a8b81aae47a8" providerId="LiveId" clId="{213C4DD9-06D6-4978-B753-006CB4ADCB88}" dt="2019-03-02T17:25:29.326" v="5961" actId="478"/>
          <ac:spMkLst>
            <pc:docMk/>
            <pc:sldMk cId="3890800330" sldId="429"/>
            <ac:spMk id="13" creationId="{A99D30E0-679B-4B66-A61A-C1058462D040}"/>
          </ac:spMkLst>
        </pc:spChg>
        <pc:picChg chg="mod">
          <ac:chgData name="Eric Glover" userId="47c2a8b81aae47a8" providerId="LiveId" clId="{213C4DD9-06D6-4978-B753-006CB4ADCB88}" dt="2019-03-02T16:54:35.942" v="5324" actId="1035"/>
          <ac:picMkLst>
            <pc:docMk/>
            <pc:sldMk cId="3890800330" sldId="429"/>
            <ac:picMk id="8" creationId="{8AAD6F1D-033C-4A0F-8CE0-6C2118BB3FD8}"/>
          </ac:picMkLst>
        </pc:picChg>
      </pc:sldChg>
      <pc:sldChg chg="addSp delSp modSp add delAnim">
        <pc:chgData name="Eric Glover" userId="47c2a8b81aae47a8" providerId="LiveId" clId="{213C4DD9-06D6-4978-B753-006CB4ADCB88}" dt="2019-03-02T17:24:17.225" v="5953" actId="1076"/>
        <pc:sldMkLst>
          <pc:docMk/>
          <pc:sldMk cId="3150848574" sldId="430"/>
        </pc:sldMkLst>
        <pc:spChg chg="mod">
          <ac:chgData name="Eric Glover" userId="47c2a8b81aae47a8" providerId="LiveId" clId="{213C4DD9-06D6-4978-B753-006CB4ADCB88}" dt="2019-03-02T17:22:42.748" v="5943" actId="108"/>
          <ac:spMkLst>
            <pc:docMk/>
            <pc:sldMk cId="3150848574" sldId="430"/>
            <ac:spMk id="4" creationId="{9F5D94D2-C62E-4AA4-AEC2-CBFAF56E589A}"/>
          </ac:spMkLst>
        </pc:spChg>
        <pc:spChg chg="del">
          <ac:chgData name="Eric Glover" userId="47c2a8b81aae47a8" providerId="LiveId" clId="{213C4DD9-06D6-4978-B753-006CB4ADCB88}" dt="2019-03-02T17:21:56.013" v="5935" actId="478"/>
          <ac:spMkLst>
            <pc:docMk/>
            <pc:sldMk cId="3150848574" sldId="430"/>
            <ac:spMk id="5" creationId="{91852EAE-1B5F-442A-A6DA-D5B6A0D66F58}"/>
          </ac:spMkLst>
        </pc:spChg>
        <pc:spChg chg="del">
          <ac:chgData name="Eric Glover" userId="47c2a8b81aae47a8" providerId="LiveId" clId="{213C4DD9-06D6-4978-B753-006CB4ADCB88}" dt="2019-03-02T17:21:56.013" v="5935" actId="478"/>
          <ac:spMkLst>
            <pc:docMk/>
            <pc:sldMk cId="3150848574" sldId="430"/>
            <ac:spMk id="9" creationId="{29B94EFF-ED3B-40E9-8471-1E2A4591FB66}"/>
          </ac:spMkLst>
        </pc:spChg>
        <pc:spChg chg="del">
          <ac:chgData name="Eric Glover" userId="47c2a8b81aae47a8" providerId="LiveId" clId="{213C4DD9-06D6-4978-B753-006CB4ADCB88}" dt="2019-03-02T17:21:56.013" v="5935" actId="478"/>
          <ac:spMkLst>
            <pc:docMk/>
            <pc:sldMk cId="3150848574" sldId="430"/>
            <ac:spMk id="10" creationId="{BE26D455-399B-4D13-9CC7-4089F8676569}"/>
          </ac:spMkLst>
        </pc:spChg>
        <pc:spChg chg="add del mod">
          <ac:chgData name="Eric Glover" userId="47c2a8b81aae47a8" providerId="LiveId" clId="{213C4DD9-06D6-4978-B753-006CB4ADCB88}" dt="2019-03-02T17:22:46.346" v="5944" actId="478"/>
          <ac:spMkLst>
            <pc:docMk/>
            <pc:sldMk cId="3150848574" sldId="430"/>
            <ac:spMk id="12" creationId="{4BD14403-B561-4B73-9E8C-9255D987D2B8}"/>
          </ac:spMkLst>
        </pc:spChg>
        <pc:spChg chg="mod">
          <ac:chgData name="Eric Glover" userId="47c2a8b81aae47a8" providerId="LiveId" clId="{213C4DD9-06D6-4978-B753-006CB4ADCB88}" dt="2019-03-02T17:24:17.225" v="5953" actId="1076"/>
          <ac:spMkLst>
            <pc:docMk/>
            <pc:sldMk cId="3150848574" sldId="430"/>
            <ac:spMk id="14" creationId="{12805464-3B17-4AC0-804A-1CE74AC961B5}"/>
          </ac:spMkLst>
        </pc:spChg>
        <pc:picChg chg="del">
          <ac:chgData name="Eric Glover" userId="47c2a8b81aae47a8" providerId="LiveId" clId="{213C4DD9-06D6-4978-B753-006CB4ADCB88}" dt="2019-03-02T17:21:58.764" v="5936" actId="478"/>
          <ac:picMkLst>
            <pc:docMk/>
            <pc:sldMk cId="3150848574" sldId="430"/>
            <ac:picMk id="8" creationId="{8AAD6F1D-033C-4A0F-8CE0-6C2118BB3FD8}"/>
          </ac:picMkLst>
        </pc:picChg>
        <pc:picChg chg="mod">
          <ac:chgData name="Eric Glover" userId="47c2a8b81aae47a8" providerId="LiveId" clId="{213C4DD9-06D6-4978-B753-006CB4ADCB88}" dt="2019-03-02T17:24:17.225" v="5953" actId="1076"/>
          <ac:picMkLst>
            <pc:docMk/>
            <pc:sldMk cId="3150848574" sldId="430"/>
            <ac:picMk id="13" creationId="{ECDEC521-4AF0-4B1B-B16E-23D30C99DE17}"/>
          </ac:picMkLst>
        </pc:picChg>
      </pc:sldChg>
      <pc:sldChg chg="addSp delSp modSp add">
        <pc:chgData name="Eric Glover" userId="47c2a8b81aae47a8" providerId="LiveId" clId="{213C4DD9-06D6-4978-B753-006CB4ADCB88}" dt="2019-03-02T17:31:26.057" v="6191"/>
        <pc:sldMkLst>
          <pc:docMk/>
          <pc:sldMk cId="991297608" sldId="431"/>
        </pc:sldMkLst>
        <pc:spChg chg="mod">
          <ac:chgData name="Eric Glover" userId="47c2a8b81aae47a8" providerId="LiveId" clId="{213C4DD9-06D6-4978-B753-006CB4ADCB88}" dt="2019-03-02T17:28:36.719" v="6036" actId="20577"/>
          <ac:spMkLst>
            <pc:docMk/>
            <pc:sldMk cId="991297608" sldId="431"/>
            <ac:spMk id="3" creationId="{1F1BA6E6-4138-43C4-B0B0-DB9B5D6E1144}"/>
          </ac:spMkLst>
        </pc:spChg>
        <pc:spChg chg="mod">
          <ac:chgData name="Eric Glover" userId="47c2a8b81aae47a8" providerId="LiveId" clId="{213C4DD9-06D6-4978-B753-006CB4ADCB88}" dt="2019-03-02T17:26:11.526" v="5963" actId="108"/>
          <ac:spMkLst>
            <pc:docMk/>
            <pc:sldMk cId="991297608" sldId="431"/>
            <ac:spMk id="4" creationId="{9F5D94D2-C62E-4AA4-AEC2-CBFAF56E589A}"/>
          </ac:spMkLst>
        </pc:spChg>
        <pc:spChg chg="add del mod">
          <ac:chgData name="Eric Glover" userId="47c2a8b81aae47a8" providerId="LiveId" clId="{213C4DD9-06D6-4978-B753-006CB4ADCB88}" dt="2019-03-02T17:17:51.814" v="5846" actId="478"/>
          <ac:spMkLst>
            <pc:docMk/>
            <pc:sldMk cId="991297608" sldId="431"/>
            <ac:spMk id="5" creationId="{39131CCB-8687-4166-97CE-D256743C1AB1}"/>
          </ac:spMkLst>
        </pc:spChg>
        <pc:spChg chg="add del mod">
          <ac:chgData name="Eric Glover" userId="47c2a8b81aae47a8" providerId="LiveId" clId="{213C4DD9-06D6-4978-B753-006CB4ADCB88}" dt="2019-03-02T17:17:51.814" v="5846" actId="478"/>
          <ac:spMkLst>
            <pc:docMk/>
            <pc:sldMk cId="991297608" sldId="431"/>
            <ac:spMk id="8" creationId="{9B5987C1-0522-4C34-8D17-196FBD3ED5CD}"/>
          </ac:spMkLst>
        </pc:spChg>
        <pc:spChg chg="del mod">
          <ac:chgData name="Eric Glover" userId="47c2a8b81aae47a8" providerId="LiveId" clId="{213C4DD9-06D6-4978-B753-006CB4ADCB88}" dt="2019-03-02T17:29:13.399" v="6041" actId="478"/>
          <ac:spMkLst>
            <pc:docMk/>
            <pc:sldMk cId="991297608" sldId="431"/>
            <ac:spMk id="13" creationId="{4667AFA5-0345-4D18-B584-02F76EC5AC98}"/>
          </ac:spMkLst>
        </pc:spChg>
        <pc:spChg chg="add del">
          <ac:chgData name="Eric Glover" userId="47c2a8b81aae47a8" providerId="LiveId" clId="{213C4DD9-06D6-4978-B753-006CB4ADCB88}" dt="2019-03-02T17:31:24.771" v="6190" actId="478"/>
          <ac:spMkLst>
            <pc:docMk/>
            <pc:sldMk cId="991297608" sldId="431"/>
            <ac:spMk id="16" creationId="{09D4475F-D8F4-4D15-A85B-9C28FA1B9172}"/>
          </ac:spMkLst>
        </pc:spChg>
        <pc:spChg chg="add del">
          <ac:chgData name="Eric Glover" userId="47c2a8b81aae47a8" providerId="LiveId" clId="{213C4DD9-06D6-4978-B753-006CB4ADCB88}" dt="2019-03-02T17:31:26.057" v="6191"/>
          <ac:spMkLst>
            <pc:docMk/>
            <pc:sldMk cId="991297608" sldId="431"/>
            <ac:spMk id="18" creationId="{5D15F6CC-15E6-4EF8-BEBB-52068C9AE049}"/>
          </ac:spMkLst>
        </pc:spChg>
        <pc:picChg chg="add del mod">
          <ac:chgData name="Eric Glover" userId="47c2a8b81aae47a8" providerId="LiveId" clId="{213C4DD9-06D6-4978-B753-006CB4ADCB88}" dt="2019-03-02T17:17:55.757" v="5847" actId="478"/>
          <ac:picMkLst>
            <pc:docMk/>
            <pc:sldMk cId="991297608" sldId="431"/>
            <ac:picMk id="7" creationId="{4A9082C2-E76B-46C4-BEE9-51BCF0C9260C}"/>
          </ac:picMkLst>
        </pc:picChg>
        <pc:picChg chg="del mod">
          <ac:chgData name="Eric Glover" userId="47c2a8b81aae47a8" providerId="LiveId" clId="{213C4DD9-06D6-4978-B753-006CB4ADCB88}" dt="2019-03-02T17:29:12.577" v="6040" actId="478"/>
          <ac:picMkLst>
            <pc:docMk/>
            <pc:sldMk cId="991297608" sldId="431"/>
            <ac:picMk id="12" creationId="{A19FB915-5CA6-425A-A302-6A7DBABAEFFB}"/>
          </ac:picMkLst>
        </pc:picChg>
        <pc:picChg chg="add del">
          <ac:chgData name="Eric Glover" userId="47c2a8b81aae47a8" providerId="LiveId" clId="{213C4DD9-06D6-4978-B753-006CB4ADCB88}" dt="2019-03-02T17:31:23.586" v="6189" actId="478"/>
          <ac:picMkLst>
            <pc:docMk/>
            <pc:sldMk cId="991297608" sldId="431"/>
            <ac:picMk id="15" creationId="{344081F5-64C8-4B8A-9EA2-5E73E7E97976}"/>
          </ac:picMkLst>
        </pc:picChg>
        <pc:picChg chg="add del">
          <ac:chgData name="Eric Glover" userId="47c2a8b81aae47a8" providerId="LiveId" clId="{213C4DD9-06D6-4978-B753-006CB4ADCB88}" dt="2019-03-02T17:31:26.057" v="6191"/>
          <ac:picMkLst>
            <pc:docMk/>
            <pc:sldMk cId="991297608" sldId="431"/>
            <ac:picMk id="17" creationId="{65A2300A-576E-46DF-800C-69889A46AA2D}"/>
          </ac:picMkLst>
        </pc:picChg>
        <pc:cxnChg chg="add del mod">
          <ac:chgData name="Eric Glover" userId="47c2a8b81aae47a8" providerId="LiveId" clId="{213C4DD9-06D6-4978-B753-006CB4ADCB88}" dt="2019-03-02T17:20:01.641" v="5892" actId="478"/>
          <ac:cxnSpMkLst>
            <pc:docMk/>
            <pc:sldMk cId="991297608" sldId="431"/>
            <ac:cxnSpMk id="9" creationId="{C8EC1A69-EFAA-4597-9222-9CFCF1624341}"/>
          </ac:cxnSpMkLst>
        </pc:cxnChg>
        <pc:cxnChg chg="add del mod">
          <ac:chgData name="Eric Glover" userId="47c2a8b81aae47a8" providerId="LiveId" clId="{213C4DD9-06D6-4978-B753-006CB4ADCB88}" dt="2019-03-02T17:20:03.209" v="5893" actId="478"/>
          <ac:cxnSpMkLst>
            <pc:docMk/>
            <pc:sldMk cId="991297608" sldId="431"/>
            <ac:cxnSpMk id="14" creationId="{6F12E24E-7303-4349-88D8-594A2B393477}"/>
          </ac:cxnSpMkLst>
        </pc:cxnChg>
      </pc:sldChg>
      <pc:sldChg chg="modSp add del">
        <pc:chgData name="Eric Glover" userId="47c2a8b81aae47a8" providerId="LiveId" clId="{213C4DD9-06D6-4978-B753-006CB4ADCB88}" dt="2019-03-02T17:30:23.196" v="6121" actId="2696"/>
        <pc:sldMkLst>
          <pc:docMk/>
          <pc:sldMk cId="2509938960" sldId="432"/>
        </pc:sldMkLst>
        <pc:spChg chg="mod">
          <ac:chgData name="Eric Glover" userId="47c2a8b81aae47a8" providerId="LiveId" clId="{213C4DD9-06D6-4978-B753-006CB4ADCB88}" dt="2019-03-02T17:28:54.417" v="6039"/>
          <ac:spMkLst>
            <pc:docMk/>
            <pc:sldMk cId="2509938960" sldId="432"/>
            <ac:spMk id="3" creationId="{1F1BA6E6-4138-43C4-B0B0-DB9B5D6E1144}"/>
          </ac:spMkLst>
        </pc:spChg>
      </pc:sldChg>
      <pc:sldChg chg="addSp delSp modSp add">
        <pc:chgData name="Eric Glover" userId="47c2a8b81aae47a8" providerId="LiveId" clId="{213C4DD9-06D6-4978-B753-006CB4ADCB88}" dt="2019-03-02T17:32:19.922" v="6199" actId="478"/>
        <pc:sldMkLst>
          <pc:docMk/>
          <pc:sldMk cId="4211716058" sldId="433"/>
        </pc:sldMkLst>
        <pc:spChg chg="mod">
          <ac:chgData name="Eric Glover" userId="47c2a8b81aae47a8" providerId="LiveId" clId="{213C4DD9-06D6-4978-B753-006CB4ADCB88}" dt="2019-03-02T17:28:50.249" v="6038"/>
          <ac:spMkLst>
            <pc:docMk/>
            <pc:sldMk cId="4211716058" sldId="433"/>
            <ac:spMk id="3" creationId="{1F1BA6E6-4138-43C4-B0B0-DB9B5D6E1144}"/>
          </ac:spMkLst>
        </pc:spChg>
        <pc:spChg chg="mod">
          <ac:chgData name="Eric Glover" userId="47c2a8b81aae47a8" providerId="LiveId" clId="{213C4DD9-06D6-4978-B753-006CB4ADCB88}" dt="2019-03-02T17:32:15.173" v="6196" actId="108"/>
          <ac:spMkLst>
            <pc:docMk/>
            <pc:sldMk cId="4211716058" sldId="433"/>
            <ac:spMk id="4" creationId="{9F5D94D2-C62E-4AA4-AEC2-CBFAF56E589A}"/>
          </ac:spMkLst>
        </pc:spChg>
        <pc:spChg chg="add mod">
          <ac:chgData name="Eric Glover" userId="47c2a8b81aae47a8" providerId="LiveId" clId="{213C4DD9-06D6-4978-B753-006CB4ADCB88}" dt="2019-03-02T17:30:38.849" v="6182" actId="1037"/>
          <ac:spMkLst>
            <pc:docMk/>
            <pc:sldMk cId="4211716058" sldId="433"/>
            <ac:spMk id="11" creationId="{FD58F985-7121-43B7-8A30-0F6A92429AAC}"/>
          </ac:spMkLst>
        </pc:spChg>
        <pc:spChg chg="del">
          <ac:chgData name="Eric Glover" userId="47c2a8b81aae47a8" providerId="LiveId" clId="{213C4DD9-06D6-4978-B753-006CB4ADCB88}" dt="2019-03-02T17:20:23.017" v="5895" actId="478"/>
          <ac:spMkLst>
            <pc:docMk/>
            <pc:sldMk cId="4211716058" sldId="433"/>
            <ac:spMk id="13" creationId="{4667AFA5-0345-4D18-B584-02F76EC5AC98}"/>
          </ac:spMkLst>
        </pc:spChg>
        <pc:spChg chg="add del mod">
          <ac:chgData name="Eric Glover" userId="47c2a8b81aae47a8" providerId="LiveId" clId="{213C4DD9-06D6-4978-B753-006CB4ADCB88}" dt="2019-03-02T17:32:17.843" v="6197" actId="478"/>
          <ac:spMkLst>
            <pc:docMk/>
            <pc:sldMk cId="4211716058" sldId="433"/>
            <ac:spMk id="16" creationId="{74243AB4-8988-4678-B108-90591C7A353F}"/>
          </ac:spMkLst>
        </pc:spChg>
        <pc:spChg chg="add del">
          <ac:chgData name="Eric Glover" userId="47c2a8b81aae47a8" providerId="LiveId" clId="{213C4DD9-06D6-4978-B753-006CB4ADCB88}" dt="2019-03-02T17:32:18.938" v="6198" actId="478"/>
          <ac:spMkLst>
            <pc:docMk/>
            <pc:sldMk cId="4211716058" sldId="433"/>
            <ac:spMk id="17" creationId="{AEA513F2-6425-43A9-9526-BEF4333AA3BD}"/>
          </ac:spMkLst>
        </pc:spChg>
        <pc:picChg chg="add mod">
          <ac:chgData name="Eric Glover" userId="47c2a8b81aae47a8" providerId="LiveId" clId="{213C4DD9-06D6-4978-B753-006CB4ADCB88}" dt="2019-03-02T17:30:38.849" v="6182" actId="1037"/>
          <ac:picMkLst>
            <pc:docMk/>
            <pc:sldMk cId="4211716058" sldId="433"/>
            <ac:picMk id="10" creationId="{17544609-C4CE-4FBD-A5A7-B2FEE9378E06}"/>
          </ac:picMkLst>
        </pc:picChg>
        <pc:picChg chg="del">
          <ac:chgData name="Eric Glover" userId="47c2a8b81aae47a8" providerId="LiveId" clId="{213C4DD9-06D6-4978-B753-006CB4ADCB88}" dt="2019-03-02T17:20:23.017" v="5895" actId="478"/>
          <ac:picMkLst>
            <pc:docMk/>
            <pc:sldMk cId="4211716058" sldId="433"/>
            <ac:picMk id="12" creationId="{A19FB915-5CA6-425A-A302-6A7DBABAEFFB}"/>
          </ac:picMkLst>
        </pc:picChg>
        <pc:picChg chg="add del mod">
          <ac:chgData name="Eric Glover" userId="47c2a8b81aae47a8" providerId="LiveId" clId="{213C4DD9-06D6-4978-B753-006CB4ADCB88}" dt="2019-03-02T17:32:19.922" v="6199" actId="478"/>
          <ac:picMkLst>
            <pc:docMk/>
            <pc:sldMk cId="4211716058" sldId="433"/>
            <ac:picMk id="15" creationId="{35300247-6444-4D7E-A660-0EB277B118B1}"/>
          </ac:picMkLst>
        </pc:picChg>
        <pc:cxnChg chg="del">
          <ac:chgData name="Eric Glover" userId="47c2a8b81aae47a8" providerId="LiveId" clId="{213C4DD9-06D6-4978-B753-006CB4ADCB88}" dt="2019-03-02T17:27:11.902" v="5966" actId="478"/>
          <ac:cxnSpMkLst>
            <pc:docMk/>
            <pc:sldMk cId="4211716058" sldId="433"/>
            <ac:cxnSpMk id="9" creationId="{C8EC1A69-EFAA-4597-9222-9CFCF1624341}"/>
          </ac:cxnSpMkLst>
        </pc:cxnChg>
        <pc:cxnChg chg="del">
          <ac:chgData name="Eric Glover" userId="47c2a8b81aae47a8" providerId="LiveId" clId="{213C4DD9-06D6-4978-B753-006CB4ADCB88}" dt="2019-03-02T17:27:13.130" v="5967" actId="478"/>
          <ac:cxnSpMkLst>
            <pc:docMk/>
            <pc:sldMk cId="4211716058" sldId="433"/>
            <ac:cxnSpMk id="14" creationId="{6F12E24E-7303-4349-88D8-594A2B393477}"/>
          </ac:cxnSpMkLst>
        </pc:cxnChg>
      </pc:sldChg>
      <pc:sldChg chg="delSp modSp add modAnim">
        <pc:chgData name="Eric Glover" userId="47c2a8b81aae47a8" providerId="LiveId" clId="{213C4DD9-06D6-4978-B753-006CB4ADCB88}" dt="2019-03-02T17:37:53.162" v="6305" actId="208"/>
        <pc:sldMkLst>
          <pc:docMk/>
          <pc:sldMk cId="959825832" sldId="434"/>
        </pc:sldMkLst>
        <pc:spChg chg="mod">
          <ac:chgData name="Eric Glover" userId="47c2a8b81aae47a8" providerId="LiveId" clId="{213C4DD9-06D6-4978-B753-006CB4ADCB88}" dt="2019-03-02T17:37:53.162" v="6305" actId="208"/>
          <ac:spMkLst>
            <pc:docMk/>
            <pc:sldMk cId="959825832" sldId="434"/>
            <ac:spMk id="5" creationId="{91852EAE-1B5F-442A-A6DA-D5B6A0D66F58}"/>
          </ac:spMkLst>
        </pc:spChg>
        <pc:spChg chg="mod">
          <ac:chgData name="Eric Glover" userId="47c2a8b81aae47a8" providerId="LiveId" clId="{213C4DD9-06D6-4978-B753-006CB4ADCB88}" dt="2019-03-02T17:23:55.889" v="5952" actId="1076"/>
          <ac:spMkLst>
            <pc:docMk/>
            <pc:sldMk cId="959825832" sldId="434"/>
            <ac:spMk id="9" creationId="{29B94EFF-ED3B-40E9-8471-1E2A4591FB66}"/>
          </ac:spMkLst>
        </pc:spChg>
        <pc:spChg chg="mod">
          <ac:chgData name="Eric Glover" userId="47c2a8b81aae47a8" providerId="LiveId" clId="{213C4DD9-06D6-4978-B753-006CB4ADCB88}" dt="2019-03-02T17:37:53.162" v="6305" actId="208"/>
          <ac:spMkLst>
            <pc:docMk/>
            <pc:sldMk cId="959825832" sldId="434"/>
            <ac:spMk id="10" creationId="{BE26D455-399B-4D13-9CC7-4089F8676569}"/>
          </ac:spMkLst>
        </pc:spChg>
        <pc:spChg chg="del">
          <ac:chgData name="Eric Glover" userId="47c2a8b81aae47a8" providerId="LiveId" clId="{213C4DD9-06D6-4978-B753-006CB4ADCB88}" dt="2019-03-02T17:23:49.188" v="5951" actId="478"/>
          <ac:spMkLst>
            <pc:docMk/>
            <pc:sldMk cId="959825832" sldId="434"/>
            <ac:spMk id="12" creationId="{4BD14403-B561-4B73-9E8C-9255D987D2B8}"/>
          </ac:spMkLst>
        </pc:spChg>
        <pc:spChg chg="del">
          <ac:chgData name="Eric Glover" userId="47c2a8b81aae47a8" providerId="LiveId" clId="{213C4DD9-06D6-4978-B753-006CB4ADCB88}" dt="2019-03-02T17:23:43.492" v="5950" actId="478"/>
          <ac:spMkLst>
            <pc:docMk/>
            <pc:sldMk cId="959825832" sldId="434"/>
            <ac:spMk id="14" creationId="{12805464-3B17-4AC0-804A-1CE74AC961B5}"/>
          </ac:spMkLst>
        </pc:spChg>
        <pc:picChg chg="mod">
          <ac:chgData name="Eric Glover" userId="47c2a8b81aae47a8" providerId="LiveId" clId="{213C4DD9-06D6-4978-B753-006CB4ADCB88}" dt="2019-03-02T17:23:55.889" v="5952" actId="1076"/>
          <ac:picMkLst>
            <pc:docMk/>
            <pc:sldMk cId="959825832" sldId="434"/>
            <ac:picMk id="8" creationId="{8AAD6F1D-033C-4A0F-8CE0-6C2118BB3FD8}"/>
          </ac:picMkLst>
        </pc:picChg>
        <pc:picChg chg="del">
          <ac:chgData name="Eric Glover" userId="47c2a8b81aae47a8" providerId="LiveId" clId="{213C4DD9-06D6-4978-B753-006CB4ADCB88}" dt="2019-03-02T17:23:43.492" v="5950" actId="478"/>
          <ac:picMkLst>
            <pc:docMk/>
            <pc:sldMk cId="959825832" sldId="434"/>
            <ac:picMk id="13" creationId="{ECDEC521-4AF0-4B1B-B16E-23D30C99DE17}"/>
          </ac:picMkLst>
        </pc:picChg>
      </pc:sldChg>
      <pc:sldChg chg="addSp delSp modSp add">
        <pc:chgData name="Eric Glover" userId="47c2a8b81aae47a8" providerId="LiveId" clId="{213C4DD9-06D6-4978-B753-006CB4ADCB88}" dt="2019-03-02T17:37:44.940" v="6304" actId="208"/>
        <pc:sldMkLst>
          <pc:docMk/>
          <pc:sldMk cId="56937366" sldId="435"/>
        </pc:sldMkLst>
        <pc:spChg chg="add">
          <ac:chgData name="Eric Glover" userId="47c2a8b81aae47a8" providerId="LiveId" clId="{213C4DD9-06D6-4978-B753-006CB4ADCB88}" dt="2019-03-02T17:24:26.985" v="5955"/>
          <ac:spMkLst>
            <pc:docMk/>
            <pc:sldMk cId="56937366" sldId="435"/>
            <ac:spMk id="9" creationId="{FB62913B-BF0D-4E51-9C82-28A8BA8D8B66}"/>
          </ac:spMkLst>
        </pc:spChg>
        <pc:spChg chg="mod">
          <ac:chgData name="Eric Glover" userId="47c2a8b81aae47a8" providerId="LiveId" clId="{213C4DD9-06D6-4978-B753-006CB4ADCB88}" dt="2019-03-02T17:37:44.940" v="6304" actId="208"/>
          <ac:spMkLst>
            <pc:docMk/>
            <pc:sldMk cId="56937366" sldId="435"/>
            <ac:spMk id="12" creationId="{4BD14403-B561-4B73-9E8C-9255D987D2B8}"/>
          </ac:spMkLst>
        </pc:spChg>
        <pc:spChg chg="del">
          <ac:chgData name="Eric Glover" userId="47c2a8b81aae47a8" providerId="LiveId" clId="{213C4DD9-06D6-4978-B753-006CB4ADCB88}" dt="2019-03-02T17:24:25.814" v="5954" actId="478"/>
          <ac:spMkLst>
            <pc:docMk/>
            <pc:sldMk cId="56937366" sldId="435"/>
            <ac:spMk id="14" creationId="{12805464-3B17-4AC0-804A-1CE74AC961B5}"/>
          </ac:spMkLst>
        </pc:spChg>
        <pc:picChg chg="add">
          <ac:chgData name="Eric Glover" userId="47c2a8b81aae47a8" providerId="LiveId" clId="{213C4DD9-06D6-4978-B753-006CB4ADCB88}" dt="2019-03-02T17:24:26.985" v="5955"/>
          <ac:picMkLst>
            <pc:docMk/>
            <pc:sldMk cId="56937366" sldId="435"/>
            <ac:picMk id="8" creationId="{7EC952A6-804C-48BC-9CF2-1A3A77B23DB2}"/>
          </ac:picMkLst>
        </pc:picChg>
        <pc:picChg chg="del">
          <ac:chgData name="Eric Glover" userId="47c2a8b81aae47a8" providerId="LiveId" clId="{213C4DD9-06D6-4978-B753-006CB4ADCB88}" dt="2019-03-02T17:24:25.814" v="5954" actId="478"/>
          <ac:picMkLst>
            <pc:docMk/>
            <pc:sldMk cId="56937366" sldId="435"/>
            <ac:picMk id="13" creationId="{ECDEC521-4AF0-4B1B-B16E-23D30C99DE17}"/>
          </ac:picMkLst>
        </pc:picChg>
      </pc:sldChg>
      <pc:sldChg chg="modSp add">
        <pc:chgData name="Eric Glover" userId="47c2a8b81aae47a8" providerId="LiveId" clId="{213C4DD9-06D6-4978-B753-006CB4ADCB88}" dt="2019-03-02T17:38:03.385" v="6306" actId="208"/>
        <pc:sldMkLst>
          <pc:docMk/>
          <pc:sldMk cId="1181567386" sldId="436"/>
        </pc:sldMkLst>
        <pc:spChg chg="mod">
          <ac:chgData name="Eric Glover" userId="47c2a8b81aae47a8" providerId="LiveId" clId="{213C4DD9-06D6-4978-B753-006CB4ADCB88}" dt="2019-03-02T17:38:03.385" v="6306" actId="208"/>
          <ac:spMkLst>
            <pc:docMk/>
            <pc:sldMk cId="1181567386" sldId="436"/>
            <ac:spMk id="11" creationId="{53FD0D27-B20D-4EF6-B2E3-6555D5AF070B}"/>
          </ac:spMkLst>
        </pc:spChg>
        <pc:spChg chg="mod">
          <ac:chgData name="Eric Glover" userId="47c2a8b81aae47a8" providerId="LiveId" clId="{213C4DD9-06D6-4978-B753-006CB4ADCB88}" dt="2019-03-02T17:38:03.385" v="6306" actId="208"/>
          <ac:spMkLst>
            <pc:docMk/>
            <pc:sldMk cId="1181567386" sldId="436"/>
            <ac:spMk id="12" creationId="{7CB5ADF4-B3B3-41DD-873C-FC513EAB0332}"/>
          </ac:spMkLst>
        </pc:spChg>
        <pc:spChg chg="mod">
          <ac:chgData name="Eric Glover" userId="47c2a8b81aae47a8" providerId="LiveId" clId="{213C4DD9-06D6-4978-B753-006CB4ADCB88}" dt="2019-03-02T17:38:03.385" v="6306" actId="208"/>
          <ac:spMkLst>
            <pc:docMk/>
            <pc:sldMk cId="1181567386" sldId="436"/>
            <ac:spMk id="13" creationId="{A99D30E0-679B-4B66-A61A-C1058462D040}"/>
          </ac:spMkLst>
        </pc:spChg>
      </pc:sldChg>
      <pc:sldChg chg="addSp delSp modSp add">
        <pc:chgData name="Eric Glover" userId="47c2a8b81aae47a8" providerId="LiveId" clId="{213C4DD9-06D6-4978-B753-006CB4ADCB88}" dt="2019-03-02T17:31:49.298" v="6194"/>
        <pc:sldMkLst>
          <pc:docMk/>
          <pc:sldMk cId="463876628" sldId="437"/>
        </pc:sldMkLst>
        <pc:spChg chg="mod">
          <ac:chgData name="Eric Glover" userId="47c2a8b81aae47a8" providerId="LiveId" clId="{213C4DD9-06D6-4978-B753-006CB4ADCB88}" dt="2019-03-02T17:28:45.695" v="6037"/>
          <ac:spMkLst>
            <pc:docMk/>
            <pc:sldMk cId="463876628" sldId="437"/>
            <ac:spMk id="3" creationId="{1F1BA6E6-4138-43C4-B0B0-DB9B5D6E1144}"/>
          </ac:spMkLst>
        </pc:spChg>
        <pc:spChg chg="add del">
          <ac:chgData name="Eric Glover" userId="47c2a8b81aae47a8" providerId="LiveId" clId="{213C4DD9-06D6-4978-B753-006CB4ADCB88}" dt="2019-03-02T17:31:48.034" v="6193" actId="478"/>
          <ac:spMkLst>
            <pc:docMk/>
            <pc:sldMk cId="463876628" sldId="437"/>
            <ac:spMk id="8" creationId="{A3B95524-9402-4AEF-A676-F78288353403}"/>
          </ac:spMkLst>
        </pc:spChg>
        <pc:spChg chg="add">
          <ac:chgData name="Eric Glover" userId="47c2a8b81aae47a8" providerId="LiveId" clId="{213C4DD9-06D6-4978-B753-006CB4ADCB88}" dt="2019-03-02T17:31:49.298" v="6194"/>
          <ac:spMkLst>
            <pc:docMk/>
            <pc:sldMk cId="463876628" sldId="437"/>
            <ac:spMk id="10" creationId="{5811A301-94AD-46F7-9017-1231CB7462F9}"/>
          </ac:spMkLst>
        </pc:spChg>
        <pc:spChg chg="del mod">
          <ac:chgData name="Eric Glover" userId="47c2a8b81aae47a8" providerId="LiveId" clId="{213C4DD9-06D6-4978-B753-006CB4ADCB88}" dt="2019-03-02T17:30:53.369" v="6184" actId="478"/>
          <ac:spMkLst>
            <pc:docMk/>
            <pc:sldMk cId="463876628" sldId="437"/>
            <ac:spMk id="13" creationId="{4667AFA5-0345-4D18-B584-02F76EC5AC98}"/>
          </ac:spMkLst>
        </pc:spChg>
        <pc:picChg chg="add del">
          <ac:chgData name="Eric Glover" userId="47c2a8b81aae47a8" providerId="LiveId" clId="{213C4DD9-06D6-4978-B753-006CB4ADCB88}" dt="2019-03-02T17:31:47.267" v="6192" actId="478"/>
          <ac:picMkLst>
            <pc:docMk/>
            <pc:sldMk cId="463876628" sldId="437"/>
            <ac:picMk id="7" creationId="{8DDCEA07-0EA8-47B9-A34C-A24CF5F40FC0}"/>
          </ac:picMkLst>
        </pc:picChg>
        <pc:picChg chg="add">
          <ac:chgData name="Eric Glover" userId="47c2a8b81aae47a8" providerId="LiveId" clId="{213C4DD9-06D6-4978-B753-006CB4ADCB88}" dt="2019-03-02T17:31:49.298" v="6194"/>
          <ac:picMkLst>
            <pc:docMk/>
            <pc:sldMk cId="463876628" sldId="437"/>
            <ac:picMk id="9" creationId="{17335C36-D78F-4330-9190-D65901192072}"/>
          </ac:picMkLst>
        </pc:picChg>
        <pc:picChg chg="del mod">
          <ac:chgData name="Eric Glover" userId="47c2a8b81aae47a8" providerId="LiveId" clId="{213C4DD9-06D6-4978-B753-006CB4ADCB88}" dt="2019-03-02T17:30:53.369" v="6184" actId="478"/>
          <ac:picMkLst>
            <pc:docMk/>
            <pc:sldMk cId="463876628" sldId="437"/>
            <ac:picMk id="12" creationId="{A19FB915-5CA6-425A-A302-6A7DBABAEFFB}"/>
          </ac:picMkLst>
        </pc:picChg>
      </pc:sldChg>
      <pc:sldChg chg="add modAnim">
        <pc:chgData name="Eric Glover" userId="47c2a8b81aae47a8" providerId="LiveId" clId="{213C4DD9-06D6-4978-B753-006CB4ADCB88}" dt="2019-03-02T17:32:29.670" v="6201"/>
        <pc:sldMkLst>
          <pc:docMk/>
          <pc:sldMk cId="1529502235" sldId="438"/>
        </pc:sldMkLst>
      </pc:sldChg>
      <pc:sldChg chg="modSp add">
        <pc:chgData name="Eric Glover" userId="47c2a8b81aae47a8" providerId="LiveId" clId="{213C4DD9-06D6-4978-B753-006CB4ADCB88}" dt="2019-03-02T17:38:51.308" v="6307" actId="113"/>
        <pc:sldMkLst>
          <pc:docMk/>
          <pc:sldMk cId="4232952007" sldId="439"/>
        </pc:sldMkLst>
        <pc:spChg chg="mod">
          <ac:chgData name="Eric Glover" userId="47c2a8b81aae47a8" providerId="LiveId" clId="{213C4DD9-06D6-4978-B753-006CB4ADCB88}" dt="2019-03-02T17:35:29.792" v="6284" actId="208"/>
          <ac:spMkLst>
            <pc:docMk/>
            <pc:sldMk cId="4232952007" sldId="439"/>
            <ac:spMk id="7" creationId="{C1641ABC-72B6-4A31-AEF5-284A80DE5DB3}"/>
          </ac:spMkLst>
        </pc:spChg>
        <pc:spChg chg="mod">
          <ac:chgData name="Eric Glover" userId="47c2a8b81aae47a8" providerId="LiveId" clId="{213C4DD9-06D6-4978-B753-006CB4ADCB88}" dt="2019-03-02T17:35:55.684" v="6288" actId="207"/>
          <ac:spMkLst>
            <pc:docMk/>
            <pc:sldMk cId="4232952007" sldId="439"/>
            <ac:spMk id="8" creationId="{B97E7947-5622-407A-963D-CA4FAD70B5B5}"/>
          </ac:spMkLst>
        </pc:spChg>
        <pc:spChg chg="mod">
          <ac:chgData name="Eric Glover" userId="47c2a8b81aae47a8" providerId="LiveId" clId="{213C4DD9-06D6-4978-B753-006CB4ADCB88}" dt="2019-03-02T17:38:51.308" v="6307" actId="113"/>
          <ac:spMkLst>
            <pc:docMk/>
            <pc:sldMk cId="4232952007" sldId="439"/>
            <ac:spMk id="11" creationId="{1956B534-02D1-46F1-A51B-0303E3A7D73B}"/>
          </ac:spMkLst>
        </pc:spChg>
        <pc:cxnChg chg="mod">
          <ac:chgData name="Eric Glover" userId="47c2a8b81aae47a8" providerId="LiveId" clId="{213C4DD9-06D6-4978-B753-006CB4ADCB88}" dt="2019-03-02T17:35:33.575" v="6285" actId="208"/>
          <ac:cxnSpMkLst>
            <pc:docMk/>
            <pc:sldMk cId="4232952007" sldId="439"/>
            <ac:cxnSpMk id="10" creationId="{7A09A353-2890-49E7-A879-A58AFC94DEC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429F8-AC0F-45B7-976D-DAD05B000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6A41-4AF5-4E74-B2CC-F4D47B94C1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993CF2D-B911-41AB-AA61-F2BC31230B6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9B23-26EA-4396-A3AD-15260EE4D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4E74-3540-4699-89B0-7615514D0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8465B5D-C2D9-4E7B-A599-CF9F8549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F80E839-C3AC-449C-BEB1-BE189FE48FD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68F7363-63C7-4399-8E44-8264DD1F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3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1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7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1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7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7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254">
              <a:defRPr/>
            </a:pPr>
            <a:fld id="{F68F7363-63C7-4399-8E44-8264DD1F1C1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7105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E0F0A-C065-4DDB-8E14-5CAD46D09D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43434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500F8-306A-4E43-9369-8BFCA68B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04"/>
            <a:ext cx="10972798" cy="108020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709"/>
            <a:ext cx="10972799" cy="489548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37F6C0-E6E7-413A-A817-CE12B54CB5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99" y="1138698"/>
            <a:ext cx="10972800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AD4D71-E4BB-45D0-9669-687228FB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11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C448C-7198-4889-B40F-7FEACC8152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226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A74D8-3377-4CDE-A137-79FA0063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cap="all" baseline="0" smtClean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33766-C96E-48B8-9166-0EB677AC575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1B9602-7BCB-4A21-9489-BC80B8A4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FAA4-35C9-46FA-82CC-14305F1DC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94F2-1D96-4933-B0E7-3DFAC4A6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9E1FE3-414C-405D-9A47-77969018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05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407C2-43B6-4378-86BF-3E44BB054E4E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12" name="Picture 1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3DB1A5B5-1D75-4D42-9ACA-505EE100E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209A50-E304-4C95-BE22-A977C30237ED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6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71628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811080"/>
            <a:ext cx="10119360" cy="4557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E2FA5-0589-4A5B-9B33-3E7FE73C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63F790-307C-4670-B7E9-DF4CAD4E464A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12" name="Picture 1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E957D9B8-E1B6-48B2-87BE-783ACF912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70ABC8-9BDD-4F48-ADA2-B83D6EC38326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95CD70-2137-4F94-A448-12E39F09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51E400-8419-4CF2-BE37-A8A2C91A231C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9" name="Picture 8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7B6D1F2-6205-401B-A80D-077FB24AC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D30277-A906-4CFC-AE3D-1B7DF2F5FE2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6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" y="6400800"/>
            <a:ext cx="12207240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6334316"/>
            <a:ext cx="1220724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BE5AE-E698-4CAB-ADAD-0E80895C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95D6C2-3F71-4542-B392-BDE4AB7B8283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5D898F75-8F3D-4586-88C3-D608D0952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DCB773-4B8D-46A9-AE88-4A012B3BE123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79830"/>
            <a:ext cx="10058400" cy="141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92EA5-12EE-49C3-B3B7-4A655B8505D5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15" name="Picture 14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075892D6-0606-48D8-8B68-88930CAD32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8040DC-5DE7-44E1-A767-A0DD06E48D1E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7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10505"/>
        </a:buClr>
        <a:buSzPct val="100000"/>
        <a:buFont typeface="Wingdings" panose="05000000000000000000" pitchFamily="2" charset="2"/>
        <a:buChar char="Ø"/>
        <a:defRPr sz="32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828800" indent="-465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Calibri" pitchFamily="34" charset="0"/>
        <a:buChar char="◦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C66F0BD0-B5B7-48D4-BF17-E974BE71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4300"/>
            <a:ext cx="2333625" cy="2476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853DB8-4EAE-43F0-A74D-F71BBEFF997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3516"/>
            <a:ext cx="7239000" cy="154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spc="3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rPr>
              <a:t>Doub less Living!</a:t>
            </a:r>
            <a:endParaRPr lang="en-US" altLang="en-US" sz="6000" b="1" spc="3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AA1DF6-9D73-4BB3-9564-BE0091BB04ED}"/>
              </a:ext>
            </a:extLst>
          </p:cNvPr>
          <p:cNvGrpSpPr/>
          <p:nvPr/>
        </p:nvGrpSpPr>
        <p:grpSpPr>
          <a:xfrm>
            <a:off x="7162800" y="3200400"/>
            <a:ext cx="4297679" cy="2553135"/>
            <a:chOff x="801182" y="3003278"/>
            <a:chExt cx="4297679" cy="2553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DD753-A57D-4F0E-B4A1-6863B217587A}"/>
                </a:ext>
              </a:extLst>
            </p:cNvPr>
            <p:cNvSpPr txBox="1"/>
            <p:nvPr/>
          </p:nvSpPr>
          <p:spPr>
            <a:xfrm>
              <a:off x="801182" y="3003278"/>
              <a:ext cx="4297679" cy="25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cap="all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Gospel of</a:t>
              </a:r>
            </a:p>
            <a:p>
              <a:pPr algn="ctr"/>
              <a:r>
                <a:rPr lang="en-US" sz="10351">
                  <a:ln w="0"/>
                  <a:latin typeface="Futura-Bold" pitchFamily="2" charset="0"/>
                </a:rPr>
                <a:t>LUKE	</a:t>
              </a:r>
            </a:p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pyrus" panose="03070502060502030205" pitchFamily="66" charset="0"/>
                </a:rPr>
                <a:t>That you may have 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3F3E8F-4276-4C47-A6C7-34E65927D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495745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28575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AF0231-620D-49D5-9A30-2EB8A716ABB1}"/>
                </a:ext>
              </a:extLst>
            </p:cNvPr>
            <p:cNvSpPr/>
            <p:nvPr/>
          </p:nvSpPr>
          <p:spPr bwMode="auto">
            <a:xfrm>
              <a:off x="942574" y="3642954"/>
              <a:ext cx="4023360" cy="67943"/>
            </a:xfrm>
            <a:prstGeom prst="roundRect">
              <a:avLst/>
            </a:prstGeom>
            <a:gradFill flip="none" rotWithShape="1">
              <a:gsLst>
                <a:gs pos="0">
                  <a:srgbClr val="710505"/>
                </a:gs>
                <a:gs pos="50000">
                  <a:srgbClr val="710505">
                    <a:lumMod val="90000"/>
                    <a:lumOff val="10000"/>
                  </a:srgbClr>
                </a:gs>
                <a:gs pos="100000">
                  <a:srgbClr val="710505">
                    <a:lumMod val="80000"/>
                    <a:lumOff val="2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38172"/>
              <a:endParaRPr lang="en-US" sz="135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4045BF-7864-4A93-B787-E28241012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373439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31750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585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  <a:effectLst/>
              </a:rPr>
              <a:t>"I ask you: Is it lawful to do good on the Sabbath or to do evil, to save life or to destroy it?"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BAC59B-60CD-449C-B102-77BCE77A1632}"/>
              </a:ext>
            </a:extLst>
          </p:cNvPr>
          <p:cNvSpPr/>
          <p:nvPr/>
        </p:nvSpPr>
        <p:spPr>
          <a:xfrm>
            <a:off x="1955441" y="3224863"/>
            <a:ext cx="6401978" cy="52361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Jesus respond to the Pharisees’ challenge?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85170BAE-061E-4CB6-B614-98A302B300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222" y="3172225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7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"I ask you:</a:t>
            </a:r>
            <a:r>
              <a:rPr lang="en-US" sz="2400" dirty="0">
                <a:solidFill>
                  <a:srgbClr val="FF0000"/>
                </a:solidFill>
                <a:effectLst/>
              </a:rPr>
              <a:t> Is it lawful to do good on the Sabbath or to do evil, to save life or to destroy it?"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85170BAE-061E-4CB6-B614-98A302B300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222" y="3172225"/>
            <a:ext cx="594360" cy="59436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A75A32-CDC9-4251-9EEE-B43E79BCFE9E}"/>
              </a:ext>
            </a:extLst>
          </p:cNvPr>
          <p:cNvSpPr/>
          <p:nvPr/>
        </p:nvSpPr>
        <p:spPr>
          <a:xfrm>
            <a:off x="2679660" y="4271998"/>
            <a:ext cx="4537217" cy="52361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question did Jesus ask them?</a:t>
            </a:r>
          </a:p>
        </p:txBody>
      </p:sp>
      <p:pic>
        <p:nvPicPr>
          <p:cNvPr id="20" name="Graphic 19" descr="Help">
            <a:extLst>
              <a:ext uri="{FF2B5EF4-FFF2-40B4-BE49-F238E27FC236}">
                <a16:creationId xmlns:a16="http://schemas.microsoft.com/office/drawing/2014/main" id="{6824A329-43D1-4239-BA5A-F5EFA3F3692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5441" y="4219360"/>
            <a:ext cx="594360" cy="5943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924A6A-5409-4DA3-8227-000E65EB8D3F}"/>
              </a:ext>
            </a:extLst>
          </p:cNvPr>
          <p:cNvSpPr/>
          <p:nvPr/>
        </p:nvSpPr>
        <p:spPr>
          <a:xfrm>
            <a:off x="1955441" y="3224863"/>
            <a:ext cx="6401978" cy="52361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Jesus respond to the Pharisees’ challenge?</a:t>
            </a:r>
          </a:p>
        </p:txBody>
      </p:sp>
    </p:spTree>
    <p:extLst>
      <p:ext uri="{BB962C8B-B14F-4D97-AF65-F5344CB8AC3E}">
        <p14:creationId xmlns:p14="http://schemas.microsoft.com/office/powerpoint/2010/main" val="244357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  <a:effectLst/>
              </a:rPr>
              <a:t>"I ask you: </a:t>
            </a:r>
            <a:r>
              <a:rPr lang="en-US" sz="2400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 it lawful to do good on the Sabbath or to do evil, to save life or to destroy it?</a:t>
            </a:r>
            <a:r>
              <a:rPr lang="en-US" sz="2400" dirty="0">
                <a:solidFill>
                  <a:srgbClr val="FF0000"/>
                </a:solidFill>
                <a:effectLst/>
              </a:rPr>
              <a:t>"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8C935-2296-4C3A-91AF-7DBD43F86EAA}"/>
              </a:ext>
            </a:extLst>
          </p:cNvPr>
          <p:cNvSpPr txBox="1"/>
          <p:nvPr/>
        </p:nvSpPr>
        <p:spPr>
          <a:xfrm>
            <a:off x="3390568" y="2957052"/>
            <a:ext cx="6571078" cy="3009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Law of the Sabbath</a:t>
            </a:r>
          </a:p>
          <a:p>
            <a:r>
              <a:rPr lang="en-US" dirty="0"/>
              <a:t>“The intent of the Sabbath was to prevent people from working several consecutive days without rest, to provide time for rejuvenation, and to give time to contemplate God. Certainly </a:t>
            </a:r>
            <a:r>
              <a:rPr lang="en-US" u="sng" dirty="0"/>
              <a:t>it was never intended to prevent one from doing good</a:t>
            </a:r>
            <a:r>
              <a:rPr lang="en-US" dirty="0"/>
              <a:t>.”  </a:t>
            </a:r>
            <a:r>
              <a:rPr lang="en-US" sz="1600" i="1" dirty="0"/>
              <a:t>(Darrell Bock, BECNT)</a:t>
            </a:r>
            <a:endParaRPr lang="en-US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E124F8-36CE-4189-8C58-9527534EC20A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6676107" y="1778001"/>
            <a:ext cx="0" cy="117905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AC601-0FAA-4F87-8146-315CB349E3A2}"/>
              </a:ext>
            </a:extLst>
          </p:cNvPr>
          <p:cNvSpPr/>
          <p:nvPr/>
        </p:nvSpPr>
        <p:spPr>
          <a:xfrm>
            <a:off x="6177342" y="1320801"/>
            <a:ext cx="914400" cy="457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  <a:effectLst/>
              </a:rPr>
              <a:t>"I ask you: </a:t>
            </a:r>
            <a:r>
              <a:rPr lang="en-US" sz="2400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 it lawful to do good on the Sabbath or to do evil, to save life or to destroy it?</a:t>
            </a:r>
            <a:r>
              <a:rPr lang="en-US" sz="2400" dirty="0">
                <a:solidFill>
                  <a:srgbClr val="FF0000"/>
                </a:solidFill>
                <a:effectLst/>
              </a:rPr>
              <a:t>"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026890-F2F0-4C22-8C83-3A0640E33BD8}"/>
              </a:ext>
            </a:extLst>
          </p:cNvPr>
          <p:cNvSpPr/>
          <p:nvPr/>
        </p:nvSpPr>
        <p:spPr>
          <a:xfrm>
            <a:off x="1928562" y="3578143"/>
            <a:ext cx="753007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Jesus’ question puts the Pharisees in a dilemma.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9567F-17D4-4E04-B9A0-464DF842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34" y="3578143"/>
            <a:ext cx="576072" cy="57607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BB46FE-EBFD-4D4F-9CC1-977B5419CDEE}"/>
              </a:ext>
            </a:extLst>
          </p:cNvPr>
          <p:cNvSpPr/>
          <p:nvPr/>
        </p:nvSpPr>
        <p:spPr>
          <a:xfrm>
            <a:off x="1928561" y="4607443"/>
            <a:ext cx="7530071" cy="7857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doesn’t wait for their answer, He turns to demonstrate God’s endorsement for doing good on the Sabbath.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5F82BF-E42F-42BD-8ADC-30DFBD1C82DB}"/>
              </a:ext>
            </a:extLst>
          </p:cNvPr>
          <p:cNvCxnSpPr/>
          <p:nvPr/>
        </p:nvCxnSpPr>
        <p:spPr>
          <a:xfrm>
            <a:off x="5987846" y="2261026"/>
            <a:ext cx="44638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Line Arrow: Rotate right">
            <a:extLst>
              <a:ext uri="{FF2B5EF4-FFF2-40B4-BE49-F238E27FC236}">
                <a16:creationId xmlns:a16="http://schemas.microsoft.com/office/drawing/2014/main" id="{F9B84508-E782-4C37-9DAC-B790EB503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534" y="468025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  <a:effectLst/>
              </a:rPr>
              <a:t>"I ask you: Is it lawful to do good on the Sabbath or to do evil, to save life or to destroy it?"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65D1BF6-283E-49B1-98FE-873D283F72EC}"/>
              </a:ext>
            </a:extLst>
          </p:cNvPr>
          <p:cNvSpPr/>
          <p:nvPr/>
        </p:nvSpPr>
        <p:spPr>
          <a:xfrm>
            <a:off x="3335363" y="3872391"/>
            <a:ext cx="7185153" cy="78570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endorsement comes with the healing, since God doesn’t respond in such situations to a sinner.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5F82BF-E42F-42BD-8ADC-30DFBD1C82DB}"/>
              </a:ext>
            </a:extLst>
          </p:cNvPr>
          <p:cNvCxnSpPr/>
          <p:nvPr/>
        </p:nvCxnSpPr>
        <p:spPr>
          <a:xfrm>
            <a:off x="4536997" y="2736514"/>
            <a:ext cx="466344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B28BB79-62E8-483A-A215-7816BFF399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002" y="3808042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31FC7A-7B3E-4217-AB78-48C643C27E6D}"/>
              </a:ext>
            </a:extLst>
          </p:cNvPr>
          <p:cNvSpPr/>
          <p:nvPr/>
        </p:nvSpPr>
        <p:spPr>
          <a:xfrm>
            <a:off x="3335363" y="5013885"/>
            <a:ext cx="7185153" cy="8529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miracle serves as an audiovisual pointing to the truth about doing good on the Sabbath and validating Jesus’ point.</a:t>
            </a:r>
          </a:p>
        </p:txBody>
      </p:sp>
      <p:pic>
        <p:nvPicPr>
          <p:cNvPr id="1026" name="Picture 2" descr="Image result for exclamation mark icon">
            <a:extLst>
              <a:ext uri="{FF2B5EF4-FFF2-40B4-BE49-F238E27FC236}">
                <a16:creationId xmlns:a16="http://schemas.microsoft.com/office/drawing/2014/main" id="{63146B63-70BA-4B7E-A52E-12F7B8028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 bwMode="auto">
          <a:xfrm>
            <a:off x="2114282" y="4957278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Help">
            <a:extLst>
              <a:ext uri="{FF2B5EF4-FFF2-40B4-BE49-F238E27FC236}">
                <a16:creationId xmlns:a16="http://schemas.microsoft.com/office/drawing/2014/main" id="{5FE64141-C6C5-4FD1-B8A0-792CC71AF6E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0918" y="3021610"/>
            <a:ext cx="594360" cy="59436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E63E3A-C88F-47D3-B643-D2E606179CFC}"/>
              </a:ext>
            </a:extLst>
          </p:cNvPr>
          <p:cNvSpPr/>
          <p:nvPr/>
        </p:nvSpPr>
        <p:spPr>
          <a:xfrm>
            <a:off x="2105137" y="3074248"/>
            <a:ext cx="7095300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does Jesus do when the Pharisees don’t respond?</a:t>
            </a:r>
          </a:p>
        </p:txBody>
      </p:sp>
    </p:spTree>
    <p:extLst>
      <p:ext uri="{BB962C8B-B14F-4D97-AF65-F5344CB8AC3E}">
        <p14:creationId xmlns:p14="http://schemas.microsoft.com/office/powerpoint/2010/main" val="22653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filled with rage and started discussing with one another what they might do to Jesus.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Graphic 12" descr="Help">
            <a:extLst>
              <a:ext uri="{FF2B5EF4-FFF2-40B4-BE49-F238E27FC236}">
                <a16:creationId xmlns:a16="http://schemas.microsoft.com/office/drawing/2014/main" id="{ECDEC521-4AF0-4B1B-B16E-23D30C99DE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2254" y="3710659"/>
            <a:ext cx="594360" cy="5943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805464-3B17-4AC0-804A-1CE74AC961B5}"/>
              </a:ext>
            </a:extLst>
          </p:cNvPr>
          <p:cNvSpPr/>
          <p:nvPr/>
        </p:nvSpPr>
        <p:spPr>
          <a:xfrm>
            <a:off x="2866473" y="3763297"/>
            <a:ext cx="5923566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the Pharisees respond to the healing?</a:t>
            </a:r>
          </a:p>
        </p:txBody>
      </p:sp>
    </p:spTree>
    <p:extLst>
      <p:ext uri="{BB962C8B-B14F-4D97-AF65-F5344CB8AC3E}">
        <p14:creationId xmlns:p14="http://schemas.microsoft.com/office/powerpoint/2010/main" val="315084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filled with rage </a:t>
            </a:r>
            <a:r>
              <a:rPr lang="en-US" sz="2400" dirty="0"/>
              <a:t>and started discussing with one another what they might do to Jesus.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4BD14403-B561-4B73-9E8C-9255D987D2B8}"/>
              </a:ext>
            </a:extLst>
          </p:cNvPr>
          <p:cNvSpPr/>
          <p:nvPr/>
        </p:nvSpPr>
        <p:spPr>
          <a:xfrm>
            <a:off x="6358075" y="1983402"/>
            <a:ext cx="2333642" cy="983653"/>
          </a:xfrm>
          <a:prstGeom prst="borderCallout1">
            <a:avLst>
              <a:gd name="adj1" fmla="val 50965"/>
              <a:gd name="adj2" fmla="val -336"/>
              <a:gd name="adj3" fmla="val -23306"/>
              <a:gd name="adj4" fmla="val -2115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Mindless rage or irrational anger in the Greek.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7EC952A6-804C-48BC-9CF2-1A3A77B23DB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2254" y="3710659"/>
            <a:ext cx="594360" cy="5943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62913B-BF0D-4E51-9C82-28A8BA8D8B66}"/>
              </a:ext>
            </a:extLst>
          </p:cNvPr>
          <p:cNvSpPr/>
          <p:nvPr/>
        </p:nvSpPr>
        <p:spPr>
          <a:xfrm>
            <a:off x="2866473" y="3763297"/>
            <a:ext cx="5923566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the Pharisees respond to the healing?</a:t>
            </a:r>
          </a:p>
        </p:txBody>
      </p:sp>
    </p:spTree>
    <p:extLst>
      <p:ext uri="{BB962C8B-B14F-4D97-AF65-F5344CB8AC3E}">
        <p14:creationId xmlns:p14="http://schemas.microsoft.com/office/powerpoint/2010/main" val="5693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filled with rage </a:t>
            </a:r>
            <a:r>
              <a:rPr lang="en-US" sz="2400" dirty="0"/>
              <a:t>and started discussing with one another what they might do to Jesus.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52EAE-1B5F-442A-A6DA-D5B6A0D66F58}"/>
              </a:ext>
            </a:extLst>
          </p:cNvPr>
          <p:cNvSpPr txBox="1"/>
          <p:nvPr/>
        </p:nvSpPr>
        <p:spPr>
          <a:xfrm>
            <a:off x="1952075" y="3617739"/>
            <a:ext cx="8460288" cy="7492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Jesus performed no "work" on the Sabbath—He simply spoke a few words and a hand was completely restored.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8AAD6F1D-033C-4A0F-8CE0-6C2118BB3F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7856" y="2762253"/>
            <a:ext cx="594360" cy="5943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B94EFF-ED3B-40E9-8471-1E2A4591FB66}"/>
              </a:ext>
            </a:extLst>
          </p:cNvPr>
          <p:cNvSpPr/>
          <p:nvPr/>
        </p:nvSpPr>
        <p:spPr>
          <a:xfrm>
            <a:off x="1952075" y="2814891"/>
            <a:ext cx="4759991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Why were the Pharisees so enraged?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6D455-399B-4D13-9CC7-4089F8676569}"/>
              </a:ext>
            </a:extLst>
          </p:cNvPr>
          <p:cNvSpPr txBox="1"/>
          <p:nvPr/>
        </p:nvSpPr>
        <p:spPr>
          <a:xfrm>
            <a:off x="1952073" y="4628108"/>
            <a:ext cx="8460289" cy="84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He humiliated the religious leaders and healed the man all at the same time without even breaking the Pharisees' law.</a:t>
            </a:r>
          </a:p>
        </p:txBody>
      </p:sp>
    </p:spTree>
    <p:extLst>
      <p:ext uri="{BB962C8B-B14F-4D97-AF65-F5344CB8AC3E}">
        <p14:creationId xmlns:p14="http://schemas.microsoft.com/office/powerpoint/2010/main" val="9598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filled with rage and started discussing with one another what they might do to Jesus.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8AAD6F1D-033C-4A0F-8CE0-6C2118BB3F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3324" y="2516438"/>
            <a:ext cx="594360" cy="5943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B94EFF-ED3B-40E9-8471-1E2A4591FB66}"/>
              </a:ext>
            </a:extLst>
          </p:cNvPr>
          <p:cNvSpPr/>
          <p:nvPr/>
        </p:nvSpPr>
        <p:spPr>
          <a:xfrm>
            <a:off x="2217543" y="2569076"/>
            <a:ext cx="7732702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the Pharisees respond to being humiliated by Jesus?</a:t>
            </a:r>
          </a:p>
        </p:txBody>
      </p:sp>
    </p:spTree>
    <p:extLst>
      <p:ext uri="{BB962C8B-B14F-4D97-AF65-F5344CB8AC3E}">
        <p14:creationId xmlns:p14="http://schemas.microsoft.com/office/powerpoint/2010/main" val="389080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filled with rage and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started discussing with one another what they might do to Jesus</a:t>
            </a:r>
            <a:r>
              <a:rPr lang="en-US" sz="2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8AAD6F1D-033C-4A0F-8CE0-6C2118BB3F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3324" y="2516438"/>
            <a:ext cx="594360" cy="5943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B94EFF-ED3B-40E9-8471-1E2A4591FB66}"/>
              </a:ext>
            </a:extLst>
          </p:cNvPr>
          <p:cNvSpPr/>
          <p:nvPr/>
        </p:nvSpPr>
        <p:spPr>
          <a:xfrm>
            <a:off x="2217543" y="2569076"/>
            <a:ext cx="7732702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the Pharisees respond to being humiliated by Jesus?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D0D27-B20D-4EF6-B2E3-6555D5AF070B}"/>
              </a:ext>
            </a:extLst>
          </p:cNvPr>
          <p:cNvSpPr txBox="1"/>
          <p:nvPr/>
        </p:nvSpPr>
        <p:spPr>
          <a:xfrm>
            <a:off x="2217543" y="3291349"/>
            <a:ext cx="8696263" cy="5236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This is one area where Luke understates the magnitude of the response.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B5ADF4-B3B3-41DD-873C-FC513EAB0332}"/>
              </a:ext>
            </a:extLst>
          </p:cNvPr>
          <p:cNvSpPr txBox="1"/>
          <p:nvPr/>
        </p:nvSpPr>
        <p:spPr>
          <a:xfrm>
            <a:off x="2217543" y="4024482"/>
            <a:ext cx="8696263" cy="7981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Mark 3:6 – “</a:t>
            </a:r>
            <a:r>
              <a:rPr lang="en-US" dirty="0"/>
              <a:t>Immediately the Pharisees went out and started plotting with the Herodians against him, </a:t>
            </a:r>
            <a:r>
              <a:rPr lang="en-US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 they might kill him</a:t>
            </a:r>
            <a:r>
              <a:rPr lang="en-US" dirty="0"/>
              <a:t>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D30E0-679B-4B66-A61A-C1058462D040}"/>
              </a:ext>
            </a:extLst>
          </p:cNvPr>
          <p:cNvSpPr txBox="1"/>
          <p:nvPr/>
        </p:nvSpPr>
        <p:spPr>
          <a:xfrm>
            <a:off x="2217544" y="5032158"/>
            <a:ext cx="8696263" cy="7981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5720" rtlCol="0" anchor="ctr"/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Matthew 12:14 -</a:t>
            </a:r>
            <a:r>
              <a:rPr lang="en-US" dirty="0"/>
              <a:t> ”But the Pharisees went out and plotted against him, </a:t>
            </a:r>
            <a:r>
              <a:rPr lang="en-US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 they might kill him.</a:t>
            </a:r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815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443664-9D93-4D16-8A40-CCEF89A7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598A2-5373-4A06-974A-771643196523}"/>
              </a:ext>
            </a:extLst>
          </p:cNvPr>
          <p:cNvSpPr txBox="1"/>
          <p:nvPr/>
        </p:nvSpPr>
        <p:spPr>
          <a:xfrm>
            <a:off x="1632150" y="984383"/>
            <a:ext cx="8495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13800" dirty="0" err="1">
                <a:latin typeface="Segoe UI" panose="020B0502040204020203" pitchFamily="34" charset="0"/>
                <a:cs typeface="Segoe UI" panose="020B0502040204020203" pitchFamily="34" charset="0"/>
              </a:rPr>
              <a:t>igyhtbt</a:t>
            </a:r>
            <a:endParaRPr lang="en-US" sz="1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DBCB1E-2684-431A-8272-AEF7976BBB39}"/>
              </a:ext>
            </a:extLst>
          </p:cNvPr>
          <p:cNvGrpSpPr/>
          <p:nvPr/>
        </p:nvGrpSpPr>
        <p:grpSpPr>
          <a:xfrm>
            <a:off x="3323202" y="4385186"/>
            <a:ext cx="5545596" cy="770383"/>
            <a:chOff x="3085066" y="4233245"/>
            <a:chExt cx="5742450" cy="839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A253D5-0948-4D77-922F-3F9839D22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9415"/>
            <a:stretch/>
          </p:blipFill>
          <p:spPr>
            <a:xfrm>
              <a:off x="5835440" y="4252909"/>
              <a:ext cx="2992076" cy="8198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C608EE-B4C4-459F-8AF4-C0DCF942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5066" y="4233245"/>
              <a:ext cx="2991267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25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Jesus’ Response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6:12-16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162904"/>
            <a:ext cx="10972797" cy="33684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baseline="30000" dirty="0"/>
              <a:t>12</a:t>
            </a:r>
            <a:r>
              <a:rPr lang="en-US" sz="2400" b="1" dirty="0"/>
              <a:t> </a:t>
            </a:r>
            <a:r>
              <a:rPr lang="en-US" sz="2400" dirty="0"/>
              <a:t>During those days he went out to the mountain to pray and spent all night in prayer to God. </a:t>
            </a:r>
            <a:r>
              <a:rPr lang="en-US" sz="2400" b="1" baseline="30000" dirty="0"/>
              <a:t>13</a:t>
            </a:r>
            <a:r>
              <a:rPr lang="en-US" sz="2400" dirty="0"/>
              <a:t> When daylight came, he summoned his disciples, and he chose twelve of them, whom he also named apostles: </a:t>
            </a:r>
            <a:r>
              <a:rPr lang="en-US" sz="2400" b="1" baseline="30000" dirty="0"/>
              <a:t>14</a:t>
            </a:r>
            <a:r>
              <a:rPr lang="en-US" sz="2400" dirty="0"/>
              <a:t> Simon, whom he also named Peter, and Andrew his brother; James and John; Philip and Bartholomew; 15  Matthew and Thomas; James the son of Alphaeus, and Simon called the Zealot; 16  Judas the son of James, and Judas Iscariot, who became a traitor.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" name="Graphic 14" descr="Help">
            <a:extLst>
              <a:ext uri="{FF2B5EF4-FFF2-40B4-BE49-F238E27FC236}">
                <a16:creationId xmlns:a16="http://schemas.microsoft.com/office/drawing/2014/main" id="{344081F5-64C8-4B8A-9EA2-5E73E7E9797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3835" y="4883924"/>
            <a:ext cx="594360" cy="59436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D4475F-D8F4-4D15-A85B-9C28FA1B9172}"/>
              </a:ext>
            </a:extLst>
          </p:cNvPr>
          <p:cNvSpPr/>
          <p:nvPr/>
        </p:nvSpPr>
        <p:spPr>
          <a:xfrm>
            <a:off x="3788054" y="4936562"/>
            <a:ext cx="5186147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Jesus respond to the encounter?</a:t>
            </a:r>
          </a:p>
        </p:txBody>
      </p:sp>
    </p:spTree>
    <p:extLst>
      <p:ext uri="{BB962C8B-B14F-4D97-AF65-F5344CB8AC3E}">
        <p14:creationId xmlns:p14="http://schemas.microsoft.com/office/powerpoint/2010/main" val="99129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Jesus’ Response 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6:12-16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162904"/>
            <a:ext cx="10972797" cy="33684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baseline="30000" dirty="0"/>
              <a:t>12</a:t>
            </a:r>
            <a:r>
              <a:rPr lang="en-US" sz="2400" b="1" dirty="0"/>
              <a:t> </a:t>
            </a:r>
            <a:r>
              <a:rPr lang="en-US" sz="2400" dirty="0"/>
              <a:t>During those days 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 went out to the mountain to pray and spent all night in prayer to God</a:t>
            </a:r>
            <a:r>
              <a:rPr lang="en-US" sz="2400" dirty="0"/>
              <a:t>. </a:t>
            </a:r>
            <a:r>
              <a:rPr lang="en-US" sz="2400" b="1" baseline="30000" dirty="0"/>
              <a:t>13</a:t>
            </a:r>
            <a:r>
              <a:rPr lang="en-US" sz="2400" dirty="0"/>
              <a:t> When daylight came, he summoned his disciples, and he chose twelve of them, whom he also named apostles: </a:t>
            </a:r>
            <a:r>
              <a:rPr lang="en-US" sz="2400" b="1" baseline="30000" dirty="0"/>
              <a:t>14</a:t>
            </a:r>
            <a:r>
              <a:rPr lang="en-US" sz="2400" dirty="0"/>
              <a:t> Simon, whom he also named Peter, and Andrew his brother; James and John; Philip and Bartholomew; 15  Matthew and Thomas; James the son of Alphaeus, and Simon called the Zealot; 16  Judas the son of James, and Judas Iscariot, who became a traitor.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17335C36-D78F-4330-9190-D6590119207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3835" y="4883924"/>
            <a:ext cx="594360" cy="5943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11A301-94AD-46F7-9017-1231CB7462F9}"/>
              </a:ext>
            </a:extLst>
          </p:cNvPr>
          <p:cNvSpPr/>
          <p:nvPr/>
        </p:nvSpPr>
        <p:spPr>
          <a:xfrm>
            <a:off x="3788054" y="4936562"/>
            <a:ext cx="5186147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did Jesus respond to the encounter?</a:t>
            </a:r>
          </a:p>
        </p:txBody>
      </p:sp>
    </p:spTree>
    <p:extLst>
      <p:ext uri="{BB962C8B-B14F-4D97-AF65-F5344CB8AC3E}">
        <p14:creationId xmlns:p14="http://schemas.microsoft.com/office/powerpoint/2010/main" val="463876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Jesus’ Response 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6:12-16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162904"/>
            <a:ext cx="10972797" cy="33684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baseline="30000" dirty="0"/>
              <a:t>12</a:t>
            </a:r>
            <a:r>
              <a:rPr lang="en-US" sz="2400" b="1" dirty="0"/>
              <a:t> </a:t>
            </a:r>
            <a:r>
              <a:rPr lang="en-US" sz="2400" dirty="0"/>
              <a:t>During those days he went out to the mountain to pray and spent all night in prayer to God. </a:t>
            </a:r>
            <a:r>
              <a:rPr lang="en-US" sz="2400" b="1" baseline="30000" dirty="0"/>
              <a:t>13</a:t>
            </a:r>
            <a:r>
              <a:rPr lang="en-US" sz="2400" dirty="0"/>
              <a:t> When daylight came, he summoned his disciples, and he chose twelve of them, whom he also named apostles: </a:t>
            </a:r>
            <a:r>
              <a:rPr lang="en-US" sz="2400" b="1" baseline="30000" dirty="0"/>
              <a:t>14</a:t>
            </a:r>
            <a:r>
              <a:rPr lang="en-US" sz="2400" dirty="0"/>
              <a:t> Simon, whom he also named Peter, and Andrew his brother; James and John; Philip and Bartholomew; 15  Matthew and Thomas; James the son of Alphaeus, and Simon called the Zealot; 16  Judas the son of James, and Judas Iscariot, who became a traitor.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17544609-C4CE-4FBD-A5A7-B2FEE9378E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569" y="4795936"/>
            <a:ext cx="594360" cy="59436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58F985-7121-43B7-8A30-0F6A92429AAC}"/>
              </a:ext>
            </a:extLst>
          </p:cNvPr>
          <p:cNvSpPr/>
          <p:nvPr/>
        </p:nvSpPr>
        <p:spPr>
          <a:xfrm>
            <a:off x="1499788" y="4848574"/>
            <a:ext cx="5186146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did Jesus do the next morning?</a:t>
            </a:r>
          </a:p>
        </p:txBody>
      </p:sp>
    </p:spTree>
    <p:extLst>
      <p:ext uri="{BB962C8B-B14F-4D97-AF65-F5344CB8AC3E}">
        <p14:creationId xmlns:p14="http://schemas.microsoft.com/office/powerpoint/2010/main" val="421171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Jesus’ Response 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6:12-16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162904"/>
            <a:ext cx="10972797" cy="33684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baseline="30000" dirty="0"/>
              <a:t>12</a:t>
            </a:r>
            <a:r>
              <a:rPr lang="en-US" sz="2400" b="1" dirty="0"/>
              <a:t> </a:t>
            </a:r>
            <a:r>
              <a:rPr lang="en-US" sz="2400" dirty="0"/>
              <a:t>During those days he went out to the mountain to pray and spent all night in prayer to God. </a:t>
            </a:r>
            <a:r>
              <a:rPr lang="en-US" sz="2400" b="1" baseline="30000" dirty="0"/>
              <a:t>13</a:t>
            </a:r>
            <a:r>
              <a:rPr lang="en-US" sz="2400" dirty="0"/>
              <a:t> </a:t>
            </a:r>
            <a:r>
              <a:rPr lang="en-US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When daylight came, he summoned his disciples, and he chose twelve of them, whom he also named apostles</a:t>
            </a:r>
            <a:r>
              <a:rPr lang="en-US" sz="2400" dirty="0"/>
              <a:t>: </a:t>
            </a:r>
            <a:r>
              <a:rPr lang="en-US" sz="2400" b="1" baseline="30000" dirty="0"/>
              <a:t>14</a:t>
            </a:r>
            <a:r>
              <a:rPr lang="en-US" sz="2400" dirty="0"/>
              <a:t> Simon, whom he also named Peter, and Andrew his brother; James and John; Philip and Bartholomew; 15  Matthew and Thomas; James the son of Alphaeus, and Simon called the Zealot; 16  Judas the son of James, and Judas Iscariot, who became a traitor.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17544609-C4CE-4FBD-A5A7-B2FEE9378E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569" y="4795936"/>
            <a:ext cx="594360" cy="59436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58F985-7121-43B7-8A30-0F6A92429AAC}"/>
              </a:ext>
            </a:extLst>
          </p:cNvPr>
          <p:cNvSpPr/>
          <p:nvPr/>
        </p:nvSpPr>
        <p:spPr>
          <a:xfrm>
            <a:off x="1499788" y="4848574"/>
            <a:ext cx="5186146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did Jesus do the next morning?</a:t>
            </a:r>
          </a:p>
        </p:txBody>
      </p:sp>
      <p:pic>
        <p:nvPicPr>
          <p:cNvPr id="15" name="Graphic 14" descr="Help">
            <a:extLst>
              <a:ext uri="{FF2B5EF4-FFF2-40B4-BE49-F238E27FC236}">
                <a16:creationId xmlns:a16="http://schemas.microsoft.com/office/drawing/2014/main" id="{35300247-6444-4D7E-A660-0EB277B118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569" y="5528440"/>
            <a:ext cx="594360" cy="59436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243AB4-8988-4678-B108-90591C7A353F}"/>
              </a:ext>
            </a:extLst>
          </p:cNvPr>
          <p:cNvSpPr/>
          <p:nvPr/>
        </p:nvSpPr>
        <p:spPr>
          <a:xfrm>
            <a:off x="1499788" y="5581078"/>
            <a:ext cx="5186146" cy="523610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Why did Jesus calls the Apostles?</a:t>
            </a:r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AEA513F2-6425-43A9-9526-BEF4333AA3BD}"/>
              </a:ext>
            </a:extLst>
          </p:cNvPr>
          <p:cNvSpPr/>
          <p:nvPr/>
        </p:nvSpPr>
        <p:spPr>
          <a:xfrm>
            <a:off x="7216879" y="4736121"/>
            <a:ext cx="4050892" cy="132841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 my opinion, the die had been cast and Jesus knew it was time to bring others into the process of spreading the Good News.</a:t>
            </a:r>
          </a:p>
        </p:txBody>
      </p:sp>
    </p:spTree>
    <p:extLst>
      <p:ext uri="{BB962C8B-B14F-4D97-AF65-F5344CB8AC3E}">
        <p14:creationId xmlns:p14="http://schemas.microsoft.com/office/powerpoint/2010/main" val="15295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15D6-9969-4E45-8761-337B0BC5E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3491" y="457200"/>
            <a:ext cx="8968509" cy="930275"/>
          </a:xfrm>
        </p:spPr>
        <p:txBody>
          <a:bodyPr>
            <a:normAutofit/>
          </a:bodyPr>
          <a:lstStyle/>
          <a:p>
            <a:pPr>
              <a:tabLst>
                <a:tab pos="10855325" algn="r"/>
              </a:tabLst>
            </a:pPr>
            <a:r>
              <a:rPr lang="en-US" sz="5400" cap="small" dirty="0"/>
              <a:t>Deliberate Discipleship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8CC8-D0C8-44B7-A926-BFA432FD8C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25091" y="1612490"/>
            <a:ext cx="8441426" cy="4572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2400" b="1" dirty="0"/>
              <a:t>People are watching you, just like they did Jesus.  Are they drawn to Him or driven away from Him by what they see in your life?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2400" b="1" dirty="0"/>
              <a:t>Jesus spent all night in prayer before choosing the Apostles, what kinds of decisions or events are pending in your life that require extended prayer time?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2400" b="1" dirty="0"/>
              <a:t>Jesus chose the Apostles to be special messengers of the Gospel, but He commissioned all believers to be disciple makers.  How are you doing?</a:t>
            </a:r>
          </a:p>
        </p:txBody>
      </p:sp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DD525CDD-F53C-4963-846E-FA8FCC2A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92" y="590206"/>
            <a:ext cx="1902797" cy="190279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873410-5070-43F4-B79B-9D14D2502D63}"/>
              </a:ext>
            </a:extLst>
          </p:cNvPr>
          <p:cNvCxnSpPr>
            <a:cxnSpLocks/>
          </p:cNvCxnSpPr>
          <p:nvPr/>
        </p:nvCxnSpPr>
        <p:spPr>
          <a:xfrm>
            <a:off x="3354037" y="1386961"/>
            <a:ext cx="8412480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lose up of a logo&#10;&#10;Description generated with high confidence">
            <a:extLst>
              <a:ext uri="{FF2B5EF4-FFF2-40B4-BE49-F238E27FC236}">
                <a16:creationId xmlns:a16="http://schemas.microsoft.com/office/drawing/2014/main" id="{894F75B4-BF20-4821-8C2D-0906FE68A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09357"/>
            <a:ext cx="358700" cy="45720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2C68156-A870-42E5-A2EE-0C6693E1F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4542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0" y="966012"/>
            <a:ext cx="5486400" cy="26915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tabLst>
                <a:tab pos="10744200" algn="r"/>
              </a:tabLst>
            </a:pPr>
            <a:r>
              <a:rPr lang="en-US" sz="73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br>
              <a:rPr lang="en-US" sz="138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8900" cap="small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Beatitudes</a:t>
            </a:r>
            <a:endParaRPr lang="en-US" sz="6200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211BB-94D9-464A-A29E-7EF8F7DFCA40}"/>
              </a:ext>
            </a:extLst>
          </p:cNvPr>
          <p:cNvSpPr txBox="1">
            <a:spLocks/>
          </p:cNvSpPr>
          <p:nvPr/>
        </p:nvSpPr>
        <p:spPr>
          <a:xfrm>
            <a:off x="6477000" y="5624945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tabLst>
                <a:tab pos="10744200" algn="r"/>
              </a:tabLst>
            </a:pPr>
            <a:r>
              <a:rPr lang="en-US" sz="4000" b="1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6:17-23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92B30-7A2F-45E9-BE46-6EA00776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9" y="966012"/>
            <a:ext cx="5562600" cy="2753562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35C245FD-4405-4ED3-BB0D-F41EEDB25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60" y="3404905"/>
            <a:ext cx="1993392" cy="32395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E10303-AF29-4FCD-B9F4-1F8DE7F32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4542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211BB-94D9-464A-A29E-7EF8F7DFCA40}"/>
              </a:ext>
            </a:extLst>
          </p:cNvPr>
          <p:cNvSpPr txBox="1">
            <a:spLocks/>
          </p:cNvSpPr>
          <p:nvPr/>
        </p:nvSpPr>
        <p:spPr>
          <a:xfrm>
            <a:off x="6477000" y="4729316"/>
            <a:ext cx="5486400" cy="144288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6:6-11</a:t>
            </a:r>
          </a:p>
          <a:p>
            <a:pPr>
              <a:lnSpc>
                <a:spcPct val="150000"/>
              </a:lnSpc>
              <a:tabLst>
                <a:tab pos="10744200" algn="r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6:12-16</a:t>
            </a:r>
            <a:endParaRPr kumimoji="0" lang="en-US" sz="32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BA58D-ECE7-4585-9320-9DB15A73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" y="1013996"/>
            <a:ext cx="5848626" cy="39414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BD0FEB-39F8-4A5A-A14C-6B754FE0374E}"/>
              </a:ext>
            </a:extLst>
          </p:cNvPr>
          <p:cNvSpPr txBox="1">
            <a:spLocks/>
          </p:cNvSpPr>
          <p:nvPr/>
        </p:nvSpPr>
        <p:spPr>
          <a:xfrm>
            <a:off x="6477000" y="543396"/>
            <a:ext cx="5486400" cy="311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8900" b="0" i="0" u="none" strike="noStrike" kern="1200" cap="small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The Rise of Opposition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Five Controversies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endParaRPr lang="en-US" sz="4900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 Four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EEE2D3-C93E-43DD-9144-04425C8F8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03" y="5031165"/>
            <a:ext cx="1993392" cy="3239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895804-E6DD-44B7-B079-4593EB149CEC}"/>
              </a:ext>
            </a:extLst>
          </p:cNvPr>
          <p:cNvCxnSpPr/>
          <p:nvPr/>
        </p:nvCxnSpPr>
        <p:spPr>
          <a:xfrm>
            <a:off x="6477000" y="2751316"/>
            <a:ext cx="5236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C57DBD-4B0A-473C-AEF6-4ABBB641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29B46-58AE-482E-8203-6169D2E2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0742613" algn="r"/>
              </a:tabLst>
            </a:pPr>
            <a:r>
              <a:rPr lang="en-US" sz="4000" dirty="0"/>
              <a:t>The Rise of Opposition	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5 Controversies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FD9DB49F-FE7A-4982-8ED7-CE9DA0951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A57FCD-85C5-4D17-BAD9-EE4D8F8C635A}"/>
              </a:ext>
            </a:extLst>
          </p:cNvPr>
          <p:cNvGrpSpPr/>
          <p:nvPr/>
        </p:nvGrpSpPr>
        <p:grpSpPr>
          <a:xfrm>
            <a:off x="2770906" y="3202954"/>
            <a:ext cx="2067794" cy="2017898"/>
            <a:chOff x="2770906" y="3202954"/>
            <a:chExt cx="2067794" cy="20178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253F53-F068-41E0-8069-BA4DB45E9C13}"/>
                </a:ext>
              </a:extLst>
            </p:cNvPr>
            <p:cNvSpPr txBox="1"/>
            <p:nvPr/>
          </p:nvSpPr>
          <p:spPr>
            <a:xfrm>
              <a:off x="2775041" y="3202954"/>
              <a:ext cx="2059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❷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F5F80551-CF0A-44E7-BB82-8376C55F361A}"/>
                </a:ext>
              </a:extLst>
            </p:cNvPr>
            <p:cNvSpPr/>
            <p:nvPr/>
          </p:nvSpPr>
          <p:spPr>
            <a:xfrm rot="5400000">
              <a:off x="3137987" y="3524273"/>
              <a:ext cx="1329498" cy="20636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354B4D-852F-49FF-83A6-CA6C11059F05}"/>
                </a:ext>
              </a:extLst>
            </p:cNvPr>
            <p:cNvSpPr/>
            <p:nvPr/>
          </p:nvSpPr>
          <p:spPr>
            <a:xfrm>
              <a:off x="2975617" y="4110963"/>
              <a:ext cx="1863083" cy="1109889"/>
            </a:xfrm>
            <a:custGeom>
              <a:avLst/>
              <a:gdLst>
                <a:gd name="connsiteX0" fmla="*/ 0 w 2293144"/>
                <a:gd name="connsiteY0" fmla="*/ 0 h 2010075"/>
                <a:gd name="connsiteX1" fmla="*/ 2293144 w 2293144"/>
                <a:gd name="connsiteY1" fmla="*/ 0 h 2010075"/>
                <a:gd name="connsiteX2" fmla="*/ 2293144 w 2293144"/>
                <a:gd name="connsiteY2" fmla="*/ 2010075 h 2010075"/>
                <a:gd name="connsiteX3" fmla="*/ 0 w 2293144"/>
                <a:gd name="connsiteY3" fmla="*/ 2010075 h 2010075"/>
                <a:gd name="connsiteX4" fmla="*/ 0 w 2293144"/>
                <a:gd name="connsiteY4" fmla="*/ 0 h 20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44" h="2010075">
                  <a:moveTo>
                    <a:pt x="0" y="0"/>
                  </a:moveTo>
                  <a:lnTo>
                    <a:pt x="2293144" y="0"/>
                  </a:lnTo>
                  <a:lnTo>
                    <a:pt x="2293144" y="2010075"/>
                  </a:lnTo>
                  <a:lnTo>
                    <a:pt x="0" y="201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Associating with Sinners</a:t>
              </a:r>
              <a:br>
                <a:rPr lang="en-US" sz="2800" kern="1200" dirty="0"/>
              </a:br>
              <a:r>
                <a:rPr lang="en-US" kern="1200" dirty="0"/>
                <a:t>Luke 5:27-32</a:t>
              </a:r>
              <a:br>
                <a:rPr lang="en-US" sz="2800" kern="1200" dirty="0"/>
              </a:br>
              <a:endParaRPr lang="en-US" sz="2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F14DE7-E023-490B-AB09-D2023CCDED84}"/>
              </a:ext>
            </a:extLst>
          </p:cNvPr>
          <p:cNvGrpSpPr/>
          <p:nvPr/>
        </p:nvGrpSpPr>
        <p:grpSpPr>
          <a:xfrm>
            <a:off x="5051684" y="2603642"/>
            <a:ext cx="2067795" cy="2012191"/>
            <a:chOff x="5051684" y="2603642"/>
            <a:chExt cx="2067795" cy="20121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E8327-BF04-4E01-A7B4-032559807AAF}"/>
                </a:ext>
              </a:extLst>
            </p:cNvPr>
            <p:cNvSpPr txBox="1"/>
            <p:nvPr/>
          </p:nvSpPr>
          <p:spPr>
            <a:xfrm>
              <a:off x="5052550" y="2603642"/>
              <a:ext cx="2059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❸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4525554C-0758-4DF1-B5FC-19EA213CE049}"/>
                </a:ext>
              </a:extLst>
            </p:cNvPr>
            <p:cNvSpPr/>
            <p:nvPr/>
          </p:nvSpPr>
          <p:spPr>
            <a:xfrm rot="5400000">
              <a:off x="5418765" y="2919254"/>
              <a:ext cx="1329498" cy="20636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7F8027-7823-4595-BCA1-38EE5F683AAB}"/>
                </a:ext>
              </a:extLst>
            </p:cNvPr>
            <p:cNvSpPr/>
            <p:nvPr/>
          </p:nvSpPr>
          <p:spPr>
            <a:xfrm>
              <a:off x="5256396" y="3505944"/>
              <a:ext cx="1863083" cy="1109889"/>
            </a:xfrm>
            <a:custGeom>
              <a:avLst/>
              <a:gdLst>
                <a:gd name="connsiteX0" fmla="*/ 0 w 2293144"/>
                <a:gd name="connsiteY0" fmla="*/ 0 h 2010075"/>
                <a:gd name="connsiteX1" fmla="*/ 2293144 w 2293144"/>
                <a:gd name="connsiteY1" fmla="*/ 0 h 2010075"/>
                <a:gd name="connsiteX2" fmla="*/ 2293144 w 2293144"/>
                <a:gd name="connsiteY2" fmla="*/ 2010075 h 2010075"/>
                <a:gd name="connsiteX3" fmla="*/ 0 w 2293144"/>
                <a:gd name="connsiteY3" fmla="*/ 2010075 h 2010075"/>
                <a:gd name="connsiteX4" fmla="*/ 0 w 2293144"/>
                <a:gd name="connsiteY4" fmla="*/ 0 h 20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44" h="2010075">
                  <a:moveTo>
                    <a:pt x="0" y="0"/>
                  </a:moveTo>
                  <a:lnTo>
                    <a:pt x="2293144" y="0"/>
                  </a:lnTo>
                  <a:lnTo>
                    <a:pt x="2293144" y="2010075"/>
                  </a:lnTo>
                  <a:lnTo>
                    <a:pt x="0" y="201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Fasting</a:t>
              </a:r>
              <a:br>
                <a:rPr lang="en-US" sz="2800" kern="1200" dirty="0"/>
              </a:br>
              <a:r>
                <a:rPr lang="en-US" kern="1200" dirty="0"/>
                <a:t>Luke </a:t>
              </a:r>
              <a:r>
                <a:rPr lang="en-US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5:33-39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1B1C1B-A2D5-4C82-A7AD-E4F7A93ED1FF}"/>
              </a:ext>
            </a:extLst>
          </p:cNvPr>
          <p:cNvGrpSpPr/>
          <p:nvPr/>
        </p:nvGrpSpPr>
        <p:grpSpPr>
          <a:xfrm>
            <a:off x="7328481" y="1992591"/>
            <a:ext cx="2071777" cy="2018223"/>
            <a:chOff x="7328481" y="1992591"/>
            <a:chExt cx="2071777" cy="20182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0C936B-9020-4917-9E74-4C09A82EE3F4}"/>
                </a:ext>
              </a:extLst>
            </p:cNvPr>
            <p:cNvSpPr txBox="1"/>
            <p:nvPr/>
          </p:nvSpPr>
          <p:spPr>
            <a:xfrm>
              <a:off x="7328481" y="1992591"/>
              <a:ext cx="2059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❹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id="{727DDF63-AFAC-4200-900C-D33472CFBCE3}"/>
                </a:ext>
              </a:extLst>
            </p:cNvPr>
            <p:cNvSpPr/>
            <p:nvPr/>
          </p:nvSpPr>
          <p:spPr>
            <a:xfrm rot="5400000">
              <a:off x="7699543" y="2314234"/>
              <a:ext cx="1329498" cy="20636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356520-3DCD-4619-A28C-B4CAA68421F2}"/>
                </a:ext>
              </a:extLst>
            </p:cNvPr>
            <p:cNvSpPr/>
            <p:nvPr/>
          </p:nvSpPr>
          <p:spPr>
            <a:xfrm>
              <a:off x="7537175" y="2900925"/>
              <a:ext cx="1863083" cy="1109889"/>
            </a:xfrm>
            <a:custGeom>
              <a:avLst/>
              <a:gdLst>
                <a:gd name="connsiteX0" fmla="*/ 0 w 2293144"/>
                <a:gd name="connsiteY0" fmla="*/ 0 h 2010075"/>
                <a:gd name="connsiteX1" fmla="*/ 2293144 w 2293144"/>
                <a:gd name="connsiteY1" fmla="*/ 0 h 2010075"/>
                <a:gd name="connsiteX2" fmla="*/ 2293144 w 2293144"/>
                <a:gd name="connsiteY2" fmla="*/ 2010075 h 2010075"/>
                <a:gd name="connsiteX3" fmla="*/ 0 w 2293144"/>
                <a:gd name="connsiteY3" fmla="*/ 2010075 h 2010075"/>
                <a:gd name="connsiteX4" fmla="*/ 0 w 2293144"/>
                <a:gd name="connsiteY4" fmla="*/ 0 h 20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44" h="2010075">
                  <a:moveTo>
                    <a:pt x="0" y="0"/>
                  </a:moveTo>
                  <a:lnTo>
                    <a:pt x="2293144" y="0"/>
                  </a:lnTo>
                  <a:lnTo>
                    <a:pt x="2293144" y="2010075"/>
                  </a:lnTo>
                  <a:lnTo>
                    <a:pt x="0" y="201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Picking Grain</a:t>
              </a:r>
              <a:br>
                <a:rPr lang="en-US" sz="28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</a:br>
              <a:r>
                <a:rPr lang="en-US" kern="1200" dirty="0"/>
                <a:t>Luke 6:1-5</a:t>
              </a:r>
              <a:endParaRPr lang="en-US" kern="12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5F8F7B-374B-4717-8CCA-8886F7C1673B}"/>
              </a:ext>
            </a:extLst>
          </p:cNvPr>
          <p:cNvGrpSpPr/>
          <p:nvPr/>
        </p:nvGrpSpPr>
        <p:grpSpPr>
          <a:xfrm>
            <a:off x="9613241" y="1387218"/>
            <a:ext cx="2067795" cy="2035702"/>
            <a:chOff x="9613241" y="1387218"/>
            <a:chExt cx="2067795" cy="2035702"/>
          </a:xfrm>
        </p:grpSpPr>
        <p:sp>
          <p:nvSpPr>
            <p:cNvPr id="17" name="L-Shape 16">
              <a:extLst>
                <a:ext uri="{FF2B5EF4-FFF2-40B4-BE49-F238E27FC236}">
                  <a16:creationId xmlns:a16="http://schemas.microsoft.com/office/drawing/2014/main" id="{C3C388AE-2885-4AB9-AE55-C0C5982477B2}"/>
                </a:ext>
              </a:extLst>
            </p:cNvPr>
            <p:cNvSpPr/>
            <p:nvPr/>
          </p:nvSpPr>
          <p:spPr>
            <a:xfrm rot="5400000">
              <a:off x="9980322" y="1709216"/>
              <a:ext cx="1329498" cy="20636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8CD443-7954-4536-A663-8527BC075F02}"/>
                </a:ext>
              </a:extLst>
            </p:cNvPr>
            <p:cNvSpPr/>
            <p:nvPr/>
          </p:nvSpPr>
          <p:spPr>
            <a:xfrm>
              <a:off x="9817953" y="2295907"/>
              <a:ext cx="1863083" cy="1127013"/>
            </a:xfrm>
            <a:custGeom>
              <a:avLst/>
              <a:gdLst>
                <a:gd name="connsiteX0" fmla="*/ 0 w 2293144"/>
                <a:gd name="connsiteY0" fmla="*/ 0 h 2010075"/>
                <a:gd name="connsiteX1" fmla="*/ 2293144 w 2293144"/>
                <a:gd name="connsiteY1" fmla="*/ 0 h 2010075"/>
                <a:gd name="connsiteX2" fmla="*/ 2293144 w 2293144"/>
                <a:gd name="connsiteY2" fmla="*/ 2010075 h 2010075"/>
                <a:gd name="connsiteX3" fmla="*/ 0 w 2293144"/>
                <a:gd name="connsiteY3" fmla="*/ 2010075 h 2010075"/>
                <a:gd name="connsiteX4" fmla="*/ 0 w 2293144"/>
                <a:gd name="connsiteY4" fmla="*/ 0 h 20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44" h="2010075">
                  <a:moveTo>
                    <a:pt x="0" y="0"/>
                  </a:moveTo>
                  <a:lnTo>
                    <a:pt x="2293144" y="0"/>
                  </a:lnTo>
                  <a:lnTo>
                    <a:pt x="2293144" y="2010075"/>
                  </a:lnTo>
                  <a:lnTo>
                    <a:pt x="0" y="201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Healing</a:t>
              </a:r>
              <a:br>
                <a:rPr lang="en-US" sz="24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</a:br>
              <a:r>
                <a:rPr lang="en-US" kern="1200" dirty="0"/>
                <a:t>Luke 6:6-11</a:t>
              </a:r>
              <a:endParaRPr lang="en-US" kern="1200" dirty="0"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3F034D-FA5C-40E1-B6CC-DF3C000ADB1E}"/>
                </a:ext>
              </a:extLst>
            </p:cNvPr>
            <p:cNvSpPr txBox="1"/>
            <p:nvPr/>
          </p:nvSpPr>
          <p:spPr>
            <a:xfrm>
              <a:off x="9614678" y="1387218"/>
              <a:ext cx="2059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❺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E9DD0F-4B36-43CF-8C69-FABA63F5A70F}"/>
              </a:ext>
            </a:extLst>
          </p:cNvPr>
          <p:cNvGrpSpPr/>
          <p:nvPr/>
        </p:nvGrpSpPr>
        <p:grpSpPr>
          <a:xfrm>
            <a:off x="7320056" y="4156429"/>
            <a:ext cx="4354145" cy="1256087"/>
            <a:chOff x="7320056" y="4156429"/>
            <a:chExt cx="4354145" cy="1256087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890C2787-1348-4060-8F40-FF646D258ACA}"/>
                </a:ext>
              </a:extLst>
            </p:cNvPr>
            <p:cNvSpPr/>
            <p:nvPr/>
          </p:nvSpPr>
          <p:spPr>
            <a:xfrm rot="5400000">
              <a:off x="9112114" y="2364371"/>
              <a:ext cx="770030" cy="4354145"/>
            </a:xfrm>
            <a:prstGeom prst="rightBrace">
              <a:avLst>
                <a:gd name="adj1" fmla="val 6413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07546A-0FFB-43BF-B3CC-213735752D66}"/>
                </a:ext>
              </a:extLst>
            </p:cNvPr>
            <p:cNvSpPr txBox="1"/>
            <p:nvPr/>
          </p:nvSpPr>
          <p:spPr>
            <a:xfrm>
              <a:off x="8118592" y="4956813"/>
              <a:ext cx="2756996" cy="45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Sabbath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1270C7-B8CF-4AAA-A536-63C172D192E7}"/>
              </a:ext>
            </a:extLst>
          </p:cNvPr>
          <p:cNvGrpSpPr/>
          <p:nvPr/>
        </p:nvGrpSpPr>
        <p:grpSpPr>
          <a:xfrm>
            <a:off x="496331" y="3867703"/>
            <a:ext cx="2067794" cy="2017898"/>
            <a:chOff x="496331" y="3867703"/>
            <a:chExt cx="2067794" cy="20178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8B3AF-DEB3-4B19-B641-FF7DF8C440E6}"/>
                </a:ext>
              </a:extLst>
            </p:cNvPr>
            <p:cNvSpPr txBox="1"/>
            <p:nvPr/>
          </p:nvSpPr>
          <p:spPr>
            <a:xfrm>
              <a:off x="500466" y="3867703"/>
              <a:ext cx="2059524" cy="61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❶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49A157D0-C5BE-4AF1-AE82-6F4BD9AC2B27}"/>
                </a:ext>
              </a:extLst>
            </p:cNvPr>
            <p:cNvSpPr/>
            <p:nvPr/>
          </p:nvSpPr>
          <p:spPr>
            <a:xfrm rot="5400000">
              <a:off x="863412" y="4189022"/>
              <a:ext cx="1329498" cy="206366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AFF4F2-22E8-4309-92BB-5D664BAFFEE2}"/>
                </a:ext>
              </a:extLst>
            </p:cNvPr>
            <p:cNvSpPr/>
            <p:nvPr/>
          </p:nvSpPr>
          <p:spPr>
            <a:xfrm>
              <a:off x="701042" y="4775712"/>
              <a:ext cx="1863083" cy="1109889"/>
            </a:xfrm>
            <a:custGeom>
              <a:avLst/>
              <a:gdLst>
                <a:gd name="connsiteX0" fmla="*/ 0 w 2293144"/>
                <a:gd name="connsiteY0" fmla="*/ 0 h 2010075"/>
                <a:gd name="connsiteX1" fmla="*/ 2293144 w 2293144"/>
                <a:gd name="connsiteY1" fmla="*/ 0 h 2010075"/>
                <a:gd name="connsiteX2" fmla="*/ 2293144 w 2293144"/>
                <a:gd name="connsiteY2" fmla="*/ 2010075 h 2010075"/>
                <a:gd name="connsiteX3" fmla="*/ 0 w 2293144"/>
                <a:gd name="connsiteY3" fmla="*/ 2010075 h 2010075"/>
                <a:gd name="connsiteX4" fmla="*/ 0 w 2293144"/>
                <a:gd name="connsiteY4" fmla="*/ 0 h 20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44" h="2010075">
                  <a:moveTo>
                    <a:pt x="0" y="0"/>
                  </a:moveTo>
                  <a:lnTo>
                    <a:pt x="2293144" y="0"/>
                  </a:lnTo>
                  <a:lnTo>
                    <a:pt x="2293144" y="2010075"/>
                  </a:lnTo>
                  <a:lnTo>
                    <a:pt x="0" y="2010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Forgiving</a:t>
              </a:r>
              <a:br>
                <a:rPr lang="en-US" sz="22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</a:br>
              <a:r>
                <a:rPr lang="en-US" sz="2200" kern="1200" dirty="0">
                  <a:latin typeface="Segoe UI Black" panose="020B0A02040204020203" pitchFamily="34" charset="0"/>
                  <a:ea typeface="Segoe UI Black" panose="020B0A02040204020203" pitchFamily="34" charset="0"/>
                </a:rPr>
                <a:t>Sins</a:t>
              </a:r>
              <a:br>
                <a:rPr lang="en-US" sz="2800" kern="1200" dirty="0"/>
              </a:br>
              <a:r>
                <a:rPr lang="en-US" kern="1200" dirty="0"/>
                <a:t>Luke 5:27-32</a:t>
              </a:r>
              <a:br>
                <a:rPr lang="en-US" kern="1200" dirty="0"/>
              </a:br>
              <a:endParaRPr lang="en-US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082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6</a:t>
            </a:r>
            <a:r>
              <a:rPr lang="en-US" sz="2400" baseline="30000" dirty="0"/>
              <a:t> </a:t>
            </a:r>
            <a:r>
              <a:rPr lang="en-US" sz="2400" dirty="0"/>
              <a:t>On another Sabbath he entered the synagogue and was teaching. A man was there whose right hand was shriveled. </a:t>
            </a:r>
            <a:r>
              <a:rPr lang="en-US" sz="2400" b="1" baseline="30000" dirty="0"/>
              <a:t>7</a:t>
            </a:r>
            <a:r>
              <a:rPr lang="en-US" sz="2400" baseline="30000" dirty="0"/>
              <a:t> </a:t>
            </a:r>
            <a:r>
              <a:rPr lang="en-US" sz="2400" dirty="0"/>
              <a:t>The scribes and Pharisees were watching him closely, to see if he would heal on the Sabbath, so that they could find a charge against him. </a:t>
            </a:r>
            <a:r>
              <a:rPr lang="en-US" sz="2400" b="1" baseline="30000" dirty="0"/>
              <a:t>8</a:t>
            </a:r>
            <a:r>
              <a:rPr lang="en-US" sz="2400" baseline="30000" dirty="0"/>
              <a:t> </a:t>
            </a:r>
            <a:r>
              <a:rPr lang="en-US" sz="2400" dirty="0"/>
              <a:t>But he knew their thoughts and told the man with the shriveled hand, </a:t>
            </a:r>
            <a:r>
              <a:rPr lang="en-US" sz="2400" dirty="0">
                <a:solidFill>
                  <a:srgbClr val="FF0000"/>
                </a:solidFill>
              </a:rPr>
              <a:t>"Get up and stand here."</a:t>
            </a:r>
            <a:r>
              <a:rPr lang="en-US" sz="2400" dirty="0"/>
              <a:t> So he got up and stood there. </a:t>
            </a:r>
            <a:r>
              <a:rPr lang="en-US" sz="2400" b="1" baseline="30000" dirty="0"/>
              <a:t>9</a:t>
            </a:r>
            <a:r>
              <a:rPr lang="en-US" sz="2400" baseline="30000" dirty="0"/>
              <a:t> </a:t>
            </a:r>
            <a:r>
              <a:rPr lang="en-US" sz="2400" dirty="0"/>
              <a:t>Then Jesus said to them, </a:t>
            </a:r>
            <a:r>
              <a:rPr lang="en-US" sz="2400" dirty="0">
                <a:solidFill>
                  <a:srgbClr val="FF0000"/>
                </a:solidFill>
              </a:rPr>
              <a:t>"I ask you: Is it lawful to do good on the Sabbath or to do evil, to save life or to destroy it?"</a:t>
            </a:r>
            <a:r>
              <a:rPr lang="en-US" sz="2400" dirty="0"/>
              <a:t> </a:t>
            </a:r>
            <a:r>
              <a:rPr lang="en-US" sz="2400" b="1" baseline="30000" dirty="0"/>
              <a:t>10</a:t>
            </a:r>
            <a:r>
              <a:rPr lang="en-US" sz="2400" baseline="30000" dirty="0"/>
              <a:t> </a:t>
            </a:r>
            <a:r>
              <a:rPr lang="en-US" sz="2400" dirty="0"/>
              <a:t>After looking around at them all, he told him, </a:t>
            </a:r>
            <a:r>
              <a:rPr lang="en-US" sz="2400" dirty="0">
                <a:solidFill>
                  <a:srgbClr val="FF0000"/>
                </a:solidFill>
              </a:rPr>
              <a:t>"Stretch out your hand."</a:t>
            </a:r>
            <a:r>
              <a:rPr lang="en-US" sz="2400" dirty="0"/>
              <a:t> He did, and his hand was restored. </a:t>
            </a:r>
            <a:r>
              <a:rPr lang="en-US" sz="2400" b="1" baseline="30000" dirty="0"/>
              <a:t>11</a:t>
            </a:r>
            <a:r>
              <a:rPr lang="en-US" sz="2400" baseline="30000" dirty="0"/>
              <a:t> </a:t>
            </a:r>
            <a:r>
              <a:rPr lang="en-US" sz="2400" dirty="0"/>
              <a:t>They, however, were filled with rage and started discussing with one another what they might do to Jesus.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3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7</a:t>
            </a:r>
            <a:r>
              <a:rPr lang="en-US" sz="2400" baseline="30000" dirty="0"/>
              <a:t> </a:t>
            </a:r>
            <a:r>
              <a:rPr lang="en-US" sz="2400" dirty="0"/>
              <a:t>The scribes and Pharisees were watching him closely, to see if he would heal on the Sabbath, so that they could find a charge against him. </a:t>
            </a:r>
            <a:r>
              <a:rPr lang="en-US" sz="2400" b="1" baseline="30000" dirty="0"/>
              <a:t>8</a:t>
            </a:r>
            <a:r>
              <a:rPr lang="en-US" sz="2400" baseline="30000" dirty="0"/>
              <a:t> </a:t>
            </a:r>
            <a:r>
              <a:rPr lang="en-US" sz="2400" dirty="0"/>
              <a:t>But he knew their thoughts…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Graphic 17" descr="Help">
            <a:extLst>
              <a:ext uri="{FF2B5EF4-FFF2-40B4-BE49-F238E27FC236}">
                <a16:creationId xmlns:a16="http://schemas.microsoft.com/office/drawing/2014/main" id="{12EC2929-A2B4-4A58-ADE6-704FE97AD79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7686" y="3160273"/>
            <a:ext cx="594360" cy="59436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DCEDCF-A6EA-47CC-9BBB-D04CDA20BB16}"/>
              </a:ext>
            </a:extLst>
          </p:cNvPr>
          <p:cNvSpPr/>
          <p:nvPr/>
        </p:nvSpPr>
        <p:spPr>
          <a:xfrm>
            <a:off x="1961904" y="3212911"/>
            <a:ext cx="5500780" cy="867476"/>
          </a:xfrm>
          <a:prstGeom prst="roundRect">
            <a:avLst/>
          </a:prstGeom>
          <a:solidFill>
            <a:schemeClr val="tx2"/>
          </a:solidFill>
          <a:ln w="31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were the scribes and Pharisees doing when this passage opens?</a:t>
            </a:r>
          </a:p>
        </p:txBody>
      </p:sp>
    </p:spTree>
    <p:extLst>
      <p:ext uri="{BB962C8B-B14F-4D97-AF65-F5344CB8AC3E}">
        <p14:creationId xmlns:p14="http://schemas.microsoft.com/office/powerpoint/2010/main" val="14137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7</a:t>
            </a:r>
            <a:r>
              <a:rPr lang="en-US" sz="2400" baseline="30000" dirty="0"/>
              <a:t> </a:t>
            </a:r>
            <a:r>
              <a:rPr lang="en-US" sz="2400" dirty="0"/>
              <a:t>The scribes and Pharisees were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watching him closely</a:t>
            </a:r>
            <a:r>
              <a:rPr lang="en-US" sz="2400" dirty="0"/>
              <a:t>, to see if he would heal on the Sabbath,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so that they could find a charge against him</a:t>
            </a:r>
            <a:r>
              <a:rPr lang="en-US" sz="2400" dirty="0"/>
              <a:t>. </a:t>
            </a:r>
            <a:r>
              <a:rPr lang="en-US" sz="2400" b="1" baseline="30000" dirty="0"/>
              <a:t>8</a:t>
            </a:r>
            <a:r>
              <a:rPr lang="en-US" sz="2400" baseline="30000" dirty="0"/>
              <a:t> </a:t>
            </a:r>
            <a:r>
              <a:rPr lang="en-US" sz="2400" dirty="0"/>
              <a:t>But he knew their thoughts…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41ABC-72B6-4A31-AEF5-284A80DE5DB3}"/>
              </a:ext>
            </a:extLst>
          </p:cNvPr>
          <p:cNvSpPr/>
          <p:nvPr/>
        </p:nvSpPr>
        <p:spPr>
          <a:xfrm>
            <a:off x="4987636" y="1320801"/>
            <a:ext cx="1371600" cy="457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09A353-2890-49E7-A879-A58AFC94DECB}"/>
              </a:ext>
            </a:extLst>
          </p:cNvPr>
          <p:cNvCxnSpPr>
            <a:cxnSpLocks/>
          </p:cNvCxnSpPr>
          <p:nvPr/>
        </p:nvCxnSpPr>
        <p:spPr>
          <a:xfrm flipV="1">
            <a:off x="5722378" y="1785466"/>
            <a:ext cx="0" cy="108812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6B534-02D1-46F1-A51B-0303E3A7D73B}"/>
              </a:ext>
            </a:extLst>
          </p:cNvPr>
          <p:cNvSpPr/>
          <p:nvPr/>
        </p:nvSpPr>
        <p:spPr>
          <a:xfrm>
            <a:off x="2815301" y="2873586"/>
            <a:ext cx="5833806" cy="1542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9144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The Greek word </a:t>
            </a:r>
            <a:r>
              <a:rPr lang="en-US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pareterounto</a:t>
            </a:r>
            <a:r>
              <a:rPr lang="en-US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very emotive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b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it means to spy on or watch out of the corner</a:t>
            </a:r>
            <a:b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of one’s eye, which adds a </a:t>
            </a:r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sinister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note.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B97E7947-5622-407A-963D-CA4FAD70B5B5}"/>
              </a:ext>
            </a:extLst>
          </p:cNvPr>
          <p:cNvSpPr/>
          <p:nvPr/>
        </p:nvSpPr>
        <p:spPr>
          <a:xfrm>
            <a:off x="6408034" y="4494599"/>
            <a:ext cx="2482928" cy="1560285"/>
          </a:xfrm>
          <a:prstGeom prst="upArrowCallou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What were the Pharisees looking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for specifically?</a:t>
            </a:r>
          </a:p>
        </p:txBody>
      </p:sp>
    </p:spTree>
    <p:extLst>
      <p:ext uri="{BB962C8B-B14F-4D97-AF65-F5344CB8AC3E}">
        <p14:creationId xmlns:p14="http://schemas.microsoft.com/office/powerpoint/2010/main" val="42329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7</a:t>
            </a:r>
            <a:r>
              <a:rPr lang="en-US" sz="2400" baseline="30000" dirty="0"/>
              <a:t> </a:t>
            </a:r>
            <a:r>
              <a:rPr lang="en-US" sz="2400" dirty="0"/>
              <a:t>The scribes and Pharisees were watching him closely,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 see if he would heal on the Sabbath</a:t>
            </a:r>
            <a:r>
              <a:rPr lang="en-US" sz="2400" dirty="0"/>
              <a:t>, so that they could find a charge against him. </a:t>
            </a:r>
            <a:r>
              <a:rPr lang="en-US" sz="2400" b="1" baseline="30000" dirty="0"/>
              <a:t>8</a:t>
            </a:r>
            <a:r>
              <a:rPr lang="en-US" sz="2400" baseline="30000" dirty="0"/>
              <a:t> </a:t>
            </a:r>
            <a:r>
              <a:rPr lang="en-US" sz="2400" dirty="0"/>
              <a:t>But he knew their thoughts…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3509C-4805-482D-B293-7FAB10246DBA}"/>
              </a:ext>
            </a:extLst>
          </p:cNvPr>
          <p:cNvSpPr txBox="1"/>
          <p:nvPr/>
        </p:nvSpPr>
        <p:spPr>
          <a:xfrm>
            <a:off x="2687777" y="2647368"/>
            <a:ext cx="6416893" cy="1487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b="1" dirty="0"/>
              <a:t>In general, healing or medical work was not done on the Sabbath, </a:t>
            </a:r>
            <a:r>
              <a:rPr lang="en-US" b="1" u="sng" dirty="0"/>
              <a:t>unless a life was in danger</a:t>
            </a:r>
            <a:r>
              <a:rPr lang="en-US" b="1" dirty="0"/>
              <a:t>, a baby was being born, or circumcision was needed.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82FB3B-1D71-4852-AB4B-A71DE98ACF86}"/>
              </a:ext>
            </a:extLst>
          </p:cNvPr>
          <p:cNvCxnSpPr>
            <a:cxnSpLocks/>
          </p:cNvCxnSpPr>
          <p:nvPr/>
        </p:nvCxnSpPr>
        <p:spPr>
          <a:xfrm flipH="1" flipV="1">
            <a:off x="2133746" y="2239817"/>
            <a:ext cx="554031" cy="40755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llout: Up Arrow 17">
            <a:extLst>
              <a:ext uri="{FF2B5EF4-FFF2-40B4-BE49-F238E27FC236}">
                <a16:creationId xmlns:a16="http://schemas.microsoft.com/office/drawing/2014/main" id="{B8193540-5089-4F0D-8401-24D4B7241A60}"/>
              </a:ext>
            </a:extLst>
          </p:cNvPr>
          <p:cNvSpPr/>
          <p:nvPr/>
        </p:nvSpPr>
        <p:spPr>
          <a:xfrm>
            <a:off x="2695867" y="4218988"/>
            <a:ext cx="1844789" cy="1634212"/>
          </a:xfrm>
          <a:prstGeom prst="upArrowCallou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So, was the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man’s life in danger?</a:t>
            </a:r>
          </a:p>
        </p:txBody>
      </p: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E0B2F7AB-BD71-41B2-B0B7-4253C8B3E78E}"/>
              </a:ext>
            </a:extLst>
          </p:cNvPr>
          <p:cNvSpPr/>
          <p:nvPr/>
        </p:nvSpPr>
        <p:spPr>
          <a:xfrm>
            <a:off x="4977531" y="4478473"/>
            <a:ext cx="4127139" cy="1487921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45720" tIns="0" rIns="45720" rtlCol="0" anchor="t"/>
          <a:lstStyle/>
          <a:p>
            <a:pPr algn="ctr">
              <a:spcAft>
                <a:spcPts val="1200"/>
              </a:spcAft>
            </a:pPr>
            <a:r>
              <a:rPr lang="en-US" sz="2400" b="1" i="1" u="sng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Pharisaical Perspective</a:t>
            </a:r>
          </a:p>
          <a:p>
            <a:pPr algn="ctr">
              <a:spcAft>
                <a:spcPts val="1200"/>
              </a:spcAft>
            </a:pPr>
            <a:r>
              <a:rPr lang="en-US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The Pharisees’ had their ideal “gotcha” moment with Jesus.</a:t>
            </a:r>
          </a:p>
        </p:txBody>
      </p:sp>
    </p:spTree>
    <p:extLst>
      <p:ext uri="{BB962C8B-B14F-4D97-AF65-F5344CB8AC3E}">
        <p14:creationId xmlns:p14="http://schemas.microsoft.com/office/powerpoint/2010/main" val="3359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1BA6E6-4138-43C4-B0B0-DB9B5D6E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0742613" algn="r"/>
              </a:tabLst>
            </a:pPr>
            <a:r>
              <a:rPr lang="en-US" sz="3600" dirty="0"/>
              <a:t>Controversy Over Healing</a:t>
            </a:r>
            <a:r>
              <a:rPr lang="en-US" sz="2800" cap="small" dirty="0"/>
              <a:t>	</a:t>
            </a:r>
            <a:r>
              <a:rPr 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Luke 6:6-11</a:t>
            </a: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(CSB)</a:t>
            </a:r>
            <a:endParaRPr lang="en-US" cap="smal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94D2-C62E-4AA4-AEC2-CBFAF56E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1727"/>
            <a:ext cx="10972797" cy="4891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baseline="30000" dirty="0"/>
              <a:t>7</a:t>
            </a:r>
            <a:r>
              <a:rPr lang="en-US" sz="2400" baseline="30000" dirty="0"/>
              <a:t> </a:t>
            </a:r>
            <a:r>
              <a:rPr lang="en-US" sz="2400" dirty="0"/>
              <a:t>The scribes and Pharisees were watching him closely, to see if he would heal on the Sabbath, so that they could find a charge against him. </a:t>
            </a:r>
            <a:r>
              <a:rPr lang="en-US" sz="2400" b="1" baseline="30000" dirty="0"/>
              <a:t>8</a:t>
            </a:r>
            <a:r>
              <a:rPr lang="en-US" sz="2400" baseline="30000" dirty="0"/>
              <a:t> 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 he knew their thoughts…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76FC0-80F8-4092-809E-012BB4104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E14D13-709A-402D-B669-74D511747A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A2A20D48-C4FB-4542-B1A7-B66177C25E18}"/>
              </a:ext>
            </a:extLst>
          </p:cNvPr>
          <p:cNvSpPr/>
          <p:nvPr/>
        </p:nvSpPr>
        <p:spPr>
          <a:xfrm>
            <a:off x="3937817" y="2881445"/>
            <a:ext cx="4316362" cy="2673780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0" rIns="91440" bIns="91440" rtlCol="0" anchor="t"/>
          <a:lstStyle/>
          <a:p>
            <a:pPr algn="ctr">
              <a:spcAft>
                <a:spcPts val="1200"/>
              </a:spcAft>
            </a:pPr>
            <a:r>
              <a:rPr lang="en-US" sz="2400" b="1" u="sng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Jesus Is Not Naive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He knows they are trying to trap Him; but He doesn’t back away.  The Pharisees may be secretive; but Jesus is open.</a:t>
            </a:r>
            <a:endParaRPr lang="en-US" sz="20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752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10505"/>
      </a:dk2>
      <a:lt2>
        <a:srgbClr val="F2F2F2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6285</TotalTime>
  <Words>1526</Words>
  <Application>Microsoft Office PowerPoint</Application>
  <PresentationFormat>Widescreen</PresentationFormat>
  <Paragraphs>151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Futura-Bold</vt:lpstr>
      <vt:lpstr>Papyrus</vt:lpstr>
      <vt:lpstr>Segoe UI</vt:lpstr>
      <vt:lpstr>Segoe UI Black</vt:lpstr>
      <vt:lpstr>Segoe UI Semibold</vt:lpstr>
      <vt:lpstr>Verdana</vt:lpstr>
      <vt:lpstr>Wingdings</vt:lpstr>
      <vt:lpstr>Retrospect</vt:lpstr>
      <vt:lpstr>PowerPoint Presentation</vt:lpstr>
      <vt:lpstr>PowerPoint Presentation</vt:lpstr>
      <vt:lpstr>PowerPoint Presentation</vt:lpstr>
      <vt:lpstr>The Rise of Opposition 5 Controversies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Controversy Over Healing  Luke 6:6-11 (CSB)</vt:lpstr>
      <vt:lpstr>Jesus’ Response  Luke 6:12-16 (CSB)</vt:lpstr>
      <vt:lpstr>Jesus’ Response   Luke 6:12-16 (CSB)</vt:lpstr>
      <vt:lpstr>Jesus’ Response   Luke 6:12-16 (CSB)</vt:lpstr>
      <vt:lpstr>Jesus’ Response   Luke 6:12-16 (CSB)</vt:lpstr>
      <vt:lpstr>Deliberate Discipleship </vt:lpstr>
      <vt:lpstr>The Beatitudes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Glover</dc:creator>
  <cp:lastModifiedBy>Eric Glover</cp:lastModifiedBy>
  <cp:revision>1</cp:revision>
  <cp:lastPrinted>2019-03-02T18:49:50Z</cp:lastPrinted>
  <dcterms:created xsi:type="dcterms:W3CDTF">2019-02-09T17:18:12Z</dcterms:created>
  <dcterms:modified xsi:type="dcterms:W3CDTF">2019-03-02T18:52:35Z</dcterms:modified>
</cp:coreProperties>
</file>